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6"/>
  </p:notesMasterIdLst>
  <p:sldIdLst>
    <p:sldId id="256" r:id="rId2"/>
    <p:sldId id="264" r:id="rId3"/>
    <p:sldId id="257" r:id="rId4"/>
    <p:sldId id="265" r:id="rId5"/>
    <p:sldId id="258" r:id="rId6"/>
    <p:sldId id="260" r:id="rId7"/>
    <p:sldId id="261" r:id="rId8"/>
    <p:sldId id="272" r:id="rId9"/>
    <p:sldId id="273" r:id="rId10"/>
    <p:sldId id="274" r:id="rId11"/>
    <p:sldId id="278" r:id="rId12"/>
    <p:sldId id="280" r:id="rId13"/>
    <p:sldId id="262" r:id="rId14"/>
    <p:sldId id="281" r:id="rId15"/>
    <p:sldId id="282" r:id="rId16"/>
    <p:sldId id="276" r:id="rId17"/>
    <p:sldId id="267" r:id="rId18"/>
    <p:sldId id="263" r:id="rId19"/>
    <p:sldId id="266" r:id="rId20"/>
    <p:sldId id="279" r:id="rId21"/>
    <p:sldId id="268" r:id="rId22"/>
    <p:sldId id="269" r:id="rId23"/>
    <p:sldId id="270"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2714" autoAdjust="0"/>
  </p:normalViewPr>
  <p:slideViewPr>
    <p:cSldViewPr snapToGrid="0">
      <p:cViewPr>
        <p:scale>
          <a:sx n="69" d="100"/>
          <a:sy n="69" d="100"/>
        </p:scale>
        <p:origin x="567"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F38518-25C9-4999-9AB7-34ACEDA8180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321EB9-0A58-4349-A4BE-3E1A513CF8E6}">
      <dgm:prSet/>
      <dgm:spPr/>
      <dgm:t>
        <a:bodyPr/>
        <a:lstStyle/>
        <a:p>
          <a:pPr>
            <a:lnSpc>
              <a:spcPct val="100000"/>
            </a:lnSpc>
          </a:pPr>
          <a:r>
            <a:rPr lang="en-US" dirty="0">
              <a:solidFill>
                <a:schemeClr val="tx2">
                  <a:lumMod val="50000"/>
                </a:schemeClr>
              </a:solidFill>
            </a:rPr>
            <a:t>Introduction to Python</a:t>
          </a:r>
        </a:p>
      </dgm:t>
    </dgm:pt>
    <dgm:pt modelId="{0E8B4E35-B2A2-44BA-BBA3-A29EAD96DD85}" type="parTrans" cxnId="{B4E9B445-B9FC-4D2D-ABE8-73F607DBFA5C}">
      <dgm:prSet/>
      <dgm:spPr/>
      <dgm:t>
        <a:bodyPr/>
        <a:lstStyle/>
        <a:p>
          <a:endParaRPr lang="en-US"/>
        </a:p>
      </dgm:t>
    </dgm:pt>
    <dgm:pt modelId="{B8B0BA75-1F2F-4318-AC06-03440FD141E3}" type="sibTrans" cxnId="{B4E9B445-B9FC-4D2D-ABE8-73F607DBFA5C}">
      <dgm:prSet/>
      <dgm:spPr/>
      <dgm:t>
        <a:bodyPr/>
        <a:lstStyle/>
        <a:p>
          <a:endParaRPr lang="en-US"/>
        </a:p>
      </dgm:t>
    </dgm:pt>
    <dgm:pt modelId="{882190DF-352F-472F-BAB3-21415736EE8F}">
      <dgm:prSet custT="1"/>
      <dgm:spPr/>
      <dgm:t>
        <a:bodyPr/>
        <a:lstStyle/>
        <a:p>
          <a:pPr>
            <a:lnSpc>
              <a:spcPct val="100000"/>
            </a:lnSpc>
          </a:pPr>
          <a:r>
            <a:rPr lang="en-US" sz="1900" kern="1200" dirty="0">
              <a:solidFill>
                <a:srgbClr val="7C96A3">
                  <a:lumMod val="50000"/>
                </a:srgbClr>
              </a:solidFill>
              <a:latin typeface="Tw Cen MT" panose="020B0602020104020603"/>
              <a:ea typeface="+mn-ea"/>
              <a:cs typeface="+mn-cs"/>
            </a:rPr>
            <a:t>Data Types and operators</a:t>
          </a:r>
        </a:p>
      </dgm:t>
    </dgm:pt>
    <dgm:pt modelId="{1568FDEC-DC86-499B-84B9-6DAB375674D1}" type="parTrans" cxnId="{3E84158C-E0A2-45AD-AF7A-E1EE5DC91758}">
      <dgm:prSet/>
      <dgm:spPr/>
      <dgm:t>
        <a:bodyPr/>
        <a:lstStyle/>
        <a:p>
          <a:endParaRPr lang="en-US"/>
        </a:p>
      </dgm:t>
    </dgm:pt>
    <dgm:pt modelId="{C661A2D0-3784-43E6-B23E-6AA321700713}" type="sibTrans" cxnId="{3E84158C-E0A2-45AD-AF7A-E1EE5DC91758}">
      <dgm:prSet/>
      <dgm:spPr/>
      <dgm:t>
        <a:bodyPr/>
        <a:lstStyle/>
        <a:p>
          <a:endParaRPr lang="en-US"/>
        </a:p>
      </dgm:t>
    </dgm:pt>
    <dgm:pt modelId="{B451569F-4423-4812-AF22-1E81FE90710A}">
      <dgm:prSet custT="1"/>
      <dgm:spPr/>
      <dgm:t>
        <a:bodyPr/>
        <a:lstStyle/>
        <a:p>
          <a:pPr marL="0" lvl="0" indent="0" algn="l" defTabSz="844550">
            <a:lnSpc>
              <a:spcPct val="100000"/>
            </a:lnSpc>
            <a:spcBef>
              <a:spcPct val="0"/>
            </a:spcBef>
            <a:spcAft>
              <a:spcPct val="35000"/>
            </a:spcAft>
            <a:buNone/>
          </a:pPr>
          <a:r>
            <a:rPr lang="en-US" sz="1900" kern="1200" dirty="0">
              <a:solidFill>
                <a:srgbClr val="7C96A3">
                  <a:lumMod val="50000"/>
                </a:srgbClr>
              </a:solidFill>
              <a:latin typeface="Tw Cen MT" panose="020B0602020104020603"/>
              <a:ea typeface="+mn-ea"/>
              <a:cs typeface="+mn-cs"/>
            </a:rPr>
            <a:t>Conditionals and Loops</a:t>
          </a:r>
        </a:p>
      </dgm:t>
    </dgm:pt>
    <dgm:pt modelId="{267A9E61-AD0A-4565-AAB0-747576C07368}" type="parTrans" cxnId="{E7CC229A-C309-42E3-B89D-989C5F8F8C4D}">
      <dgm:prSet/>
      <dgm:spPr/>
      <dgm:t>
        <a:bodyPr/>
        <a:lstStyle/>
        <a:p>
          <a:endParaRPr lang="en-US"/>
        </a:p>
      </dgm:t>
    </dgm:pt>
    <dgm:pt modelId="{DD13FCEA-0958-40DE-B011-835984AB77D6}" type="sibTrans" cxnId="{E7CC229A-C309-42E3-B89D-989C5F8F8C4D}">
      <dgm:prSet/>
      <dgm:spPr/>
      <dgm:t>
        <a:bodyPr/>
        <a:lstStyle/>
        <a:p>
          <a:endParaRPr lang="en-US"/>
        </a:p>
      </dgm:t>
    </dgm:pt>
    <dgm:pt modelId="{629675D8-C460-44CC-B293-0113A3E19720}">
      <dgm:prSet custT="1"/>
      <dgm:spPr/>
      <dgm:t>
        <a:bodyPr/>
        <a:lstStyle/>
        <a:p>
          <a:pPr marL="0" lvl="0" indent="0" algn="l" defTabSz="844550">
            <a:lnSpc>
              <a:spcPct val="100000"/>
            </a:lnSpc>
            <a:spcBef>
              <a:spcPct val="0"/>
            </a:spcBef>
            <a:spcAft>
              <a:spcPct val="35000"/>
            </a:spcAft>
            <a:buNone/>
          </a:pPr>
          <a:r>
            <a:rPr lang="en-US" sz="1900" kern="1200" dirty="0">
              <a:solidFill>
                <a:srgbClr val="7C96A3">
                  <a:lumMod val="50000"/>
                </a:srgbClr>
              </a:solidFill>
              <a:latin typeface="Tw Cen MT" panose="020B0602020104020603"/>
              <a:ea typeface="+mn-ea"/>
              <a:cs typeface="+mn-cs"/>
            </a:rPr>
            <a:t>Functions and Modules</a:t>
          </a:r>
        </a:p>
      </dgm:t>
    </dgm:pt>
    <dgm:pt modelId="{73D8A44D-D147-478C-8F56-11167E19E462}" type="parTrans" cxnId="{024BB35A-AE01-4AAB-9C9C-BB1BD8D1D83C}">
      <dgm:prSet/>
      <dgm:spPr/>
      <dgm:t>
        <a:bodyPr/>
        <a:lstStyle/>
        <a:p>
          <a:endParaRPr lang="en-US"/>
        </a:p>
      </dgm:t>
    </dgm:pt>
    <dgm:pt modelId="{D12F6EF7-DE3B-4FA3-B573-F90066E468DC}" type="sibTrans" cxnId="{024BB35A-AE01-4AAB-9C9C-BB1BD8D1D83C}">
      <dgm:prSet/>
      <dgm:spPr/>
      <dgm:t>
        <a:bodyPr/>
        <a:lstStyle/>
        <a:p>
          <a:endParaRPr lang="en-US"/>
        </a:p>
      </dgm:t>
    </dgm:pt>
    <dgm:pt modelId="{8C84869F-DDE0-4FE7-8B52-FBE63AB2A6B3}">
      <dgm:prSet custT="1"/>
      <dgm:spPr/>
      <dgm:t>
        <a:bodyPr/>
        <a:lstStyle/>
        <a:p>
          <a:pPr marL="0" lvl="0" indent="0" algn="l" defTabSz="844550">
            <a:lnSpc>
              <a:spcPct val="100000"/>
            </a:lnSpc>
            <a:spcBef>
              <a:spcPct val="0"/>
            </a:spcBef>
            <a:spcAft>
              <a:spcPct val="35000"/>
            </a:spcAft>
            <a:buNone/>
          </a:pPr>
          <a:r>
            <a:rPr lang="en-US" sz="1900" kern="1200" dirty="0">
              <a:solidFill>
                <a:srgbClr val="7C96A3">
                  <a:lumMod val="50000"/>
                </a:srgbClr>
              </a:solidFill>
              <a:latin typeface="Tw Cen MT" panose="020B0602020104020603"/>
              <a:ea typeface="+mn-ea"/>
              <a:cs typeface="+mn-cs"/>
            </a:rPr>
            <a:t>Object Oriented Programming</a:t>
          </a:r>
        </a:p>
      </dgm:t>
    </dgm:pt>
    <dgm:pt modelId="{A760A606-37ED-46BE-872F-AC6444B0E8B8}" type="parTrans" cxnId="{9C6C57CA-F4BA-4509-AB80-D7219B6F74E4}">
      <dgm:prSet/>
      <dgm:spPr/>
      <dgm:t>
        <a:bodyPr/>
        <a:lstStyle/>
        <a:p>
          <a:endParaRPr lang="en-US"/>
        </a:p>
      </dgm:t>
    </dgm:pt>
    <dgm:pt modelId="{C086CD09-E3EE-4261-B481-7D3AEC071C7D}" type="sibTrans" cxnId="{9C6C57CA-F4BA-4509-AB80-D7219B6F74E4}">
      <dgm:prSet/>
      <dgm:spPr/>
      <dgm:t>
        <a:bodyPr/>
        <a:lstStyle/>
        <a:p>
          <a:endParaRPr lang="en-US"/>
        </a:p>
      </dgm:t>
    </dgm:pt>
    <dgm:pt modelId="{970D8CDF-C605-4CE4-8ADF-AF07817F3282}">
      <dgm:prSet custT="1"/>
      <dgm:spPr/>
      <dgm:t>
        <a:bodyPr/>
        <a:lstStyle/>
        <a:p>
          <a:pPr marL="0" lvl="0" indent="0" algn="l" defTabSz="844550">
            <a:lnSpc>
              <a:spcPct val="100000"/>
            </a:lnSpc>
            <a:spcBef>
              <a:spcPct val="0"/>
            </a:spcBef>
            <a:spcAft>
              <a:spcPct val="35000"/>
            </a:spcAft>
            <a:buNone/>
          </a:pPr>
          <a:r>
            <a:rPr lang="en-US" sz="1900" kern="1200" dirty="0">
              <a:solidFill>
                <a:srgbClr val="7C96A3">
                  <a:lumMod val="50000"/>
                </a:srgbClr>
              </a:solidFill>
              <a:latin typeface="Tw Cen MT" panose="020B0602020104020603"/>
              <a:ea typeface="+mn-ea"/>
              <a:cs typeface="+mn-cs"/>
            </a:rPr>
            <a:t>Libraries and Introduction to Capstone Project</a:t>
          </a:r>
        </a:p>
      </dgm:t>
    </dgm:pt>
    <dgm:pt modelId="{6CA02116-3CAB-4809-B5DA-53E4103A54C5}" type="parTrans" cxnId="{2D882204-4173-4603-A811-CF377ABF270B}">
      <dgm:prSet/>
      <dgm:spPr/>
      <dgm:t>
        <a:bodyPr/>
        <a:lstStyle/>
        <a:p>
          <a:endParaRPr lang="en-US"/>
        </a:p>
      </dgm:t>
    </dgm:pt>
    <dgm:pt modelId="{A1709CFE-965B-4E1A-B5FF-6A5E70FCB701}" type="sibTrans" cxnId="{2D882204-4173-4603-A811-CF377ABF270B}">
      <dgm:prSet/>
      <dgm:spPr/>
      <dgm:t>
        <a:bodyPr/>
        <a:lstStyle/>
        <a:p>
          <a:endParaRPr lang="en-US"/>
        </a:p>
      </dgm:t>
    </dgm:pt>
    <dgm:pt modelId="{B7D64EC6-BAB1-447C-A320-76DE32200FFF}" type="pres">
      <dgm:prSet presAssocID="{13F38518-25C9-4999-9AB7-34ACEDA81801}" presName="root" presStyleCnt="0">
        <dgm:presLayoutVars>
          <dgm:dir/>
          <dgm:resizeHandles val="exact"/>
        </dgm:presLayoutVars>
      </dgm:prSet>
      <dgm:spPr/>
    </dgm:pt>
    <dgm:pt modelId="{6EB88FCC-683F-4EB3-94F3-58EFC95FAE84}" type="pres">
      <dgm:prSet presAssocID="{8B321EB9-0A58-4349-A4BE-3E1A513CF8E6}" presName="compNode" presStyleCnt="0"/>
      <dgm:spPr/>
    </dgm:pt>
    <dgm:pt modelId="{516B6BAD-081A-4528-B237-905397DA3E4F}" type="pres">
      <dgm:prSet presAssocID="{8B321EB9-0A58-4349-A4BE-3E1A513CF8E6}" presName="bgRect" presStyleLbl="bgShp" presStyleIdx="0" presStyleCnt="6"/>
      <dgm:spPr/>
    </dgm:pt>
    <dgm:pt modelId="{39519E5D-F149-453E-860E-7A2E9F069E2E}" type="pres">
      <dgm:prSet presAssocID="{8B321EB9-0A58-4349-A4BE-3E1A513CF8E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ACF052C9-45CF-440F-9AF3-BEB987AAC1A6}" type="pres">
      <dgm:prSet presAssocID="{8B321EB9-0A58-4349-A4BE-3E1A513CF8E6}" presName="spaceRect" presStyleCnt="0"/>
      <dgm:spPr/>
    </dgm:pt>
    <dgm:pt modelId="{866CCB5F-2105-4D21-8EED-F60589C6A280}" type="pres">
      <dgm:prSet presAssocID="{8B321EB9-0A58-4349-A4BE-3E1A513CF8E6}" presName="parTx" presStyleLbl="revTx" presStyleIdx="0" presStyleCnt="6">
        <dgm:presLayoutVars>
          <dgm:chMax val="0"/>
          <dgm:chPref val="0"/>
        </dgm:presLayoutVars>
      </dgm:prSet>
      <dgm:spPr/>
    </dgm:pt>
    <dgm:pt modelId="{69A2E0E9-AECA-4D5D-B092-9E67CFEE9E55}" type="pres">
      <dgm:prSet presAssocID="{B8B0BA75-1F2F-4318-AC06-03440FD141E3}" presName="sibTrans" presStyleCnt="0"/>
      <dgm:spPr/>
    </dgm:pt>
    <dgm:pt modelId="{8E715B67-79C5-4F85-BCD6-202B196EED0D}" type="pres">
      <dgm:prSet presAssocID="{882190DF-352F-472F-BAB3-21415736EE8F}" presName="compNode" presStyleCnt="0"/>
      <dgm:spPr/>
    </dgm:pt>
    <dgm:pt modelId="{2E89E35B-78DC-4EBC-8685-CC6BB1129A55}" type="pres">
      <dgm:prSet presAssocID="{882190DF-352F-472F-BAB3-21415736EE8F}" presName="bgRect" presStyleLbl="bgShp" presStyleIdx="1" presStyleCnt="6"/>
      <dgm:spPr/>
    </dgm:pt>
    <dgm:pt modelId="{E107C526-F9CA-4F05-B0B4-52C1200A9911}" type="pres">
      <dgm:prSet presAssocID="{882190DF-352F-472F-BAB3-21415736EE8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5A47DFD-ADF5-4012-9ADD-0979EA2E23AB}" type="pres">
      <dgm:prSet presAssocID="{882190DF-352F-472F-BAB3-21415736EE8F}" presName="spaceRect" presStyleCnt="0"/>
      <dgm:spPr/>
    </dgm:pt>
    <dgm:pt modelId="{14302E01-70CC-4B3A-A0AA-7F5A3B583EB7}" type="pres">
      <dgm:prSet presAssocID="{882190DF-352F-472F-BAB3-21415736EE8F}" presName="parTx" presStyleLbl="revTx" presStyleIdx="1" presStyleCnt="6">
        <dgm:presLayoutVars>
          <dgm:chMax val="0"/>
          <dgm:chPref val="0"/>
        </dgm:presLayoutVars>
      </dgm:prSet>
      <dgm:spPr/>
    </dgm:pt>
    <dgm:pt modelId="{56F2E699-22A1-4707-8746-C946E33DD29F}" type="pres">
      <dgm:prSet presAssocID="{C661A2D0-3784-43E6-B23E-6AA321700713}" presName="sibTrans" presStyleCnt="0"/>
      <dgm:spPr/>
    </dgm:pt>
    <dgm:pt modelId="{9052D3EB-A5F2-473D-9EC0-4F7CFAEB2FFC}" type="pres">
      <dgm:prSet presAssocID="{B451569F-4423-4812-AF22-1E81FE90710A}" presName="compNode" presStyleCnt="0"/>
      <dgm:spPr/>
    </dgm:pt>
    <dgm:pt modelId="{AAB8E37B-D161-474E-9426-D725F39BE1B8}" type="pres">
      <dgm:prSet presAssocID="{B451569F-4423-4812-AF22-1E81FE90710A}" presName="bgRect" presStyleLbl="bgShp" presStyleIdx="2" presStyleCnt="6"/>
      <dgm:spPr/>
    </dgm:pt>
    <dgm:pt modelId="{89CA533A-651C-4489-A377-362FB61CE6FA}" type="pres">
      <dgm:prSet presAssocID="{B451569F-4423-4812-AF22-1E81FE90710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Slight curve"/>
        </a:ext>
      </dgm:extLst>
    </dgm:pt>
    <dgm:pt modelId="{71AC1A01-4E07-432B-BFA5-058519359954}" type="pres">
      <dgm:prSet presAssocID="{B451569F-4423-4812-AF22-1E81FE90710A}" presName="spaceRect" presStyleCnt="0"/>
      <dgm:spPr/>
    </dgm:pt>
    <dgm:pt modelId="{6D1EBFB6-A631-4BC4-B96E-E1926A79D3C5}" type="pres">
      <dgm:prSet presAssocID="{B451569F-4423-4812-AF22-1E81FE90710A}" presName="parTx" presStyleLbl="revTx" presStyleIdx="2" presStyleCnt="6">
        <dgm:presLayoutVars>
          <dgm:chMax val="0"/>
          <dgm:chPref val="0"/>
        </dgm:presLayoutVars>
      </dgm:prSet>
      <dgm:spPr/>
    </dgm:pt>
    <dgm:pt modelId="{1756F68A-BB24-487F-8FFD-A06254268ECF}" type="pres">
      <dgm:prSet presAssocID="{DD13FCEA-0958-40DE-B011-835984AB77D6}" presName="sibTrans" presStyleCnt="0"/>
      <dgm:spPr/>
    </dgm:pt>
    <dgm:pt modelId="{1821BC08-8885-4A54-9602-111CEB38695A}" type="pres">
      <dgm:prSet presAssocID="{629675D8-C460-44CC-B293-0113A3E19720}" presName="compNode" presStyleCnt="0"/>
      <dgm:spPr/>
    </dgm:pt>
    <dgm:pt modelId="{0C26A0A7-0A11-4807-AE90-28487A0CC588}" type="pres">
      <dgm:prSet presAssocID="{629675D8-C460-44CC-B293-0113A3E19720}" presName="bgRect" presStyleLbl="bgShp" presStyleIdx="3" presStyleCnt="6"/>
      <dgm:spPr/>
    </dgm:pt>
    <dgm:pt modelId="{B9D11B96-0647-41EE-BFA5-ABB184548266}" type="pres">
      <dgm:prSet presAssocID="{629675D8-C460-44CC-B293-0113A3E1972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44EF23DA-AABE-4564-9C51-15BBB325A97A}" type="pres">
      <dgm:prSet presAssocID="{629675D8-C460-44CC-B293-0113A3E19720}" presName="spaceRect" presStyleCnt="0"/>
      <dgm:spPr/>
    </dgm:pt>
    <dgm:pt modelId="{5BFBB537-A30A-4279-8C83-9FE15E1C5ABC}" type="pres">
      <dgm:prSet presAssocID="{629675D8-C460-44CC-B293-0113A3E19720}" presName="parTx" presStyleLbl="revTx" presStyleIdx="3" presStyleCnt="6">
        <dgm:presLayoutVars>
          <dgm:chMax val="0"/>
          <dgm:chPref val="0"/>
        </dgm:presLayoutVars>
      </dgm:prSet>
      <dgm:spPr/>
    </dgm:pt>
    <dgm:pt modelId="{1D8D0021-212F-4FA8-878A-CDA9DC7789BF}" type="pres">
      <dgm:prSet presAssocID="{D12F6EF7-DE3B-4FA3-B573-F90066E468DC}" presName="sibTrans" presStyleCnt="0"/>
      <dgm:spPr/>
    </dgm:pt>
    <dgm:pt modelId="{FDA859DA-1F6C-43EB-85C7-DDFB28300FAE}" type="pres">
      <dgm:prSet presAssocID="{8C84869F-DDE0-4FE7-8B52-FBE63AB2A6B3}" presName="compNode" presStyleCnt="0"/>
      <dgm:spPr/>
    </dgm:pt>
    <dgm:pt modelId="{5B57FFE9-9120-4155-9AF5-C08EFC6E1DC1}" type="pres">
      <dgm:prSet presAssocID="{8C84869F-DDE0-4FE7-8B52-FBE63AB2A6B3}" presName="bgRect" presStyleLbl="bgShp" presStyleIdx="4" presStyleCnt="6"/>
      <dgm:spPr/>
    </dgm:pt>
    <dgm:pt modelId="{127C416C-3A0D-4D92-8F85-CBA41C24258D}" type="pres">
      <dgm:prSet presAssocID="{8C84869F-DDE0-4FE7-8B52-FBE63AB2A6B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on Shelf"/>
        </a:ext>
      </dgm:extLst>
    </dgm:pt>
    <dgm:pt modelId="{B9D90D20-569D-42F2-9964-606DA39B56FE}" type="pres">
      <dgm:prSet presAssocID="{8C84869F-DDE0-4FE7-8B52-FBE63AB2A6B3}" presName="spaceRect" presStyleCnt="0"/>
      <dgm:spPr/>
    </dgm:pt>
    <dgm:pt modelId="{04AA9250-8AC5-4FC6-A62E-6A82797D39D2}" type="pres">
      <dgm:prSet presAssocID="{8C84869F-DDE0-4FE7-8B52-FBE63AB2A6B3}" presName="parTx" presStyleLbl="revTx" presStyleIdx="4" presStyleCnt="6">
        <dgm:presLayoutVars>
          <dgm:chMax val="0"/>
          <dgm:chPref val="0"/>
        </dgm:presLayoutVars>
      </dgm:prSet>
      <dgm:spPr/>
    </dgm:pt>
    <dgm:pt modelId="{6887DAEC-D8E1-4A30-AFEB-1BB1AC105901}" type="pres">
      <dgm:prSet presAssocID="{C086CD09-E3EE-4261-B481-7D3AEC071C7D}" presName="sibTrans" presStyleCnt="0"/>
      <dgm:spPr/>
    </dgm:pt>
    <dgm:pt modelId="{F6E206E7-A053-4ED5-938C-C67E2602A8D7}" type="pres">
      <dgm:prSet presAssocID="{970D8CDF-C605-4CE4-8ADF-AF07817F3282}" presName="compNode" presStyleCnt="0"/>
      <dgm:spPr/>
    </dgm:pt>
    <dgm:pt modelId="{2507AB35-9EE8-42FA-B88C-07E762649968}" type="pres">
      <dgm:prSet presAssocID="{970D8CDF-C605-4CE4-8ADF-AF07817F3282}" presName="bgRect" presStyleLbl="bgShp" presStyleIdx="5" presStyleCnt="6"/>
      <dgm:spPr/>
    </dgm:pt>
    <dgm:pt modelId="{1E1B2D47-8657-422E-BA46-2BF1AD762C61}" type="pres">
      <dgm:prSet presAssocID="{970D8CDF-C605-4CE4-8ADF-AF07817F328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ravestone"/>
        </a:ext>
      </dgm:extLst>
    </dgm:pt>
    <dgm:pt modelId="{05760D0F-23D0-4C79-A37A-B17C6FBE1A8F}" type="pres">
      <dgm:prSet presAssocID="{970D8CDF-C605-4CE4-8ADF-AF07817F3282}" presName="spaceRect" presStyleCnt="0"/>
      <dgm:spPr/>
    </dgm:pt>
    <dgm:pt modelId="{69FA99D5-973B-4978-8E93-F3BEF059E11F}" type="pres">
      <dgm:prSet presAssocID="{970D8CDF-C605-4CE4-8ADF-AF07817F3282}" presName="parTx" presStyleLbl="revTx" presStyleIdx="5" presStyleCnt="6">
        <dgm:presLayoutVars>
          <dgm:chMax val="0"/>
          <dgm:chPref val="0"/>
        </dgm:presLayoutVars>
      </dgm:prSet>
      <dgm:spPr/>
    </dgm:pt>
  </dgm:ptLst>
  <dgm:cxnLst>
    <dgm:cxn modelId="{2D882204-4173-4603-A811-CF377ABF270B}" srcId="{13F38518-25C9-4999-9AB7-34ACEDA81801}" destId="{970D8CDF-C605-4CE4-8ADF-AF07817F3282}" srcOrd="5" destOrd="0" parTransId="{6CA02116-3CAB-4809-B5DA-53E4103A54C5}" sibTransId="{A1709CFE-965B-4E1A-B5FF-6A5E70FCB701}"/>
    <dgm:cxn modelId="{EA9FDF3A-B605-4949-9226-F5A8F03AC558}" type="presOf" srcId="{970D8CDF-C605-4CE4-8ADF-AF07817F3282}" destId="{69FA99D5-973B-4978-8E93-F3BEF059E11F}" srcOrd="0" destOrd="0" presId="urn:microsoft.com/office/officeart/2018/2/layout/IconVerticalSolidList"/>
    <dgm:cxn modelId="{F79F1445-E753-4B19-8400-9856132B6676}" type="presOf" srcId="{629675D8-C460-44CC-B293-0113A3E19720}" destId="{5BFBB537-A30A-4279-8C83-9FE15E1C5ABC}" srcOrd="0" destOrd="0" presId="urn:microsoft.com/office/officeart/2018/2/layout/IconVerticalSolidList"/>
    <dgm:cxn modelId="{B4E9B445-B9FC-4D2D-ABE8-73F607DBFA5C}" srcId="{13F38518-25C9-4999-9AB7-34ACEDA81801}" destId="{8B321EB9-0A58-4349-A4BE-3E1A513CF8E6}" srcOrd="0" destOrd="0" parTransId="{0E8B4E35-B2A2-44BA-BBA3-A29EAD96DD85}" sibTransId="{B8B0BA75-1F2F-4318-AC06-03440FD141E3}"/>
    <dgm:cxn modelId="{B580F666-3D50-4116-9169-1362F6121B8D}" type="presOf" srcId="{882190DF-352F-472F-BAB3-21415736EE8F}" destId="{14302E01-70CC-4B3A-A0AA-7F5A3B583EB7}" srcOrd="0" destOrd="0" presId="urn:microsoft.com/office/officeart/2018/2/layout/IconVerticalSolidList"/>
    <dgm:cxn modelId="{5E1A9D4B-A2C0-4799-92B6-5675539D2BF2}" type="presOf" srcId="{8B321EB9-0A58-4349-A4BE-3E1A513CF8E6}" destId="{866CCB5F-2105-4D21-8EED-F60589C6A280}" srcOrd="0" destOrd="0" presId="urn:microsoft.com/office/officeart/2018/2/layout/IconVerticalSolidList"/>
    <dgm:cxn modelId="{024BB35A-AE01-4AAB-9C9C-BB1BD8D1D83C}" srcId="{13F38518-25C9-4999-9AB7-34ACEDA81801}" destId="{629675D8-C460-44CC-B293-0113A3E19720}" srcOrd="3" destOrd="0" parTransId="{73D8A44D-D147-478C-8F56-11167E19E462}" sibTransId="{D12F6EF7-DE3B-4FA3-B573-F90066E468DC}"/>
    <dgm:cxn modelId="{3E84158C-E0A2-45AD-AF7A-E1EE5DC91758}" srcId="{13F38518-25C9-4999-9AB7-34ACEDA81801}" destId="{882190DF-352F-472F-BAB3-21415736EE8F}" srcOrd="1" destOrd="0" parTransId="{1568FDEC-DC86-499B-84B9-6DAB375674D1}" sibTransId="{C661A2D0-3784-43E6-B23E-6AA321700713}"/>
    <dgm:cxn modelId="{E7CC229A-C309-42E3-B89D-989C5F8F8C4D}" srcId="{13F38518-25C9-4999-9AB7-34ACEDA81801}" destId="{B451569F-4423-4812-AF22-1E81FE90710A}" srcOrd="2" destOrd="0" parTransId="{267A9E61-AD0A-4565-AAB0-747576C07368}" sibTransId="{DD13FCEA-0958-40DE-B011-835984AB77D6}"/>
    <dgm:cxn modelId="{2BAEFBA6-6D78-456F-AF16-8087B573EB2D}" type="presOf" srcId="{B451569F-4423-4812-AF22-1E81FE90710A}" destId="{6D1EBFB6-A631-4BC4-B96E-E1926A79D3C5}" srcOrd="0" destOrd="0" presId="urn:microsoft.com/office/officeart/2018/2/layout/IconVerticalSolidList"/>
    <dgm:cxn modelId="{E19003B0-DBC2-476F-AF15-00C7FE788551}" type="presOf" srcId="{8C84869F-DDE0-4FE7-8B52-FBE63AB2A6B3}" destId="{04AA9250-8AC5-4FC6-A62E-6A82797D39D2}" srcOrd="0" destOrd="0" presId="urn:microsoft.com/office/officeart/2018/2/layout/IconVerticalSolidList"/>
    <dgm:cxn modelId="{9C6C57CA-F4BA-4509-AB80-D7219B6F74E4}" srcId="{13F38518-25C9-4999-9AB7-34ACEDA81801}" destId="{8C84869F-DDE0-4FE7-8B52-FBE63AB2A6B3}" srcOrd="4" destOrd="0" parTransId="{A760A606-37ED-46BE-872F-AC6444B0E8B8}" sibTransId="{C086CD09-E3EE-4261-B481-7D3AEC071C7D}"/>
    <dgm:cxn modelId="{6391B9D2-8A9C-4123-9C48-25A38641C186}" type="presOf" srcId="{13F38518-25C9-4999-9AB7-34ACEDA81801}" destId="{B7D64EC6-BAB1-447C-A320-76DE32200FFF}" srcOrd="0" destOrd="0" presId="urn:microsoft.com/office/officeart/2018/2/layout/IconVerticalSolidList"/>
    <dgm:cxn modelId="{1091AF2C-AAE2-43E7-9B03-2CFC34BCF4CD}" type="presParOf" srcId="{B7D64EC6-BAB1-447C-A320-76DE32200FFF}" destId="{6EB88FCC-683F-4EB3-94F3-58EFC95FAE84}" srcOrd="0" destOrd="0" presId="urn:microsoft.com/office/officeart/2018/2/layout/IconVerticalSolidList"/>
    <dgm:cxn modelId="{226D3B33-9129-4E5F-BA36-FF8482A31CF1}" type="presParOf" srcId="{6EB88FCC-683F-4EB3-94F3-58EFC95FAE84}" destId="{516B6BAD-081A-4528-B237-905397DA3E4F}" srcOrd="0" destOrd="0" presId="urn:microsoft.com/office/officeart/2018/2/layout/IconVerticalSolidList"/>
    <dgm:cxn modelId="{107AAA3A-F589-41E0-B940-CE474D1C3DFC}" type="presParOf" srcId="{6EB88FCC-683F-4EB3-94F3-58EFC95FAE84}" destId="{39519E5D-F149-453E-860E-7A2E9F069E2E}" srcOrd="1" destOrd="0" presId="urn:microsoft.com/office/officeart/2018/2/layout/IconVerticalSolidList"/>
    <dgm:cxn modelId="{BBF2B205-D556-4962-B911-09F3EE899957}" type="presParOf" srcId="{6EB88FCC-683F-4EB3-94F3-58EFC95FAE84}" destId="{ACF052C9-45CF-440F-9AF3-BEB987AAC1A6}" srcOrd="2" destOrd="0" presId="urn:microsoft.com/office/officeart/2018/2/layout/IconVerticalSolidList"/>
    <dgm:cxn modelId="{25D82979-5356-4255-B1E6-38499D9CA416}" type="presParOf" srcId="{6EB88FCC-683F-4EB3-94F3-58EFC95FAE84}" destId="{866CCB5F-2105-4D21-8EED-F60589C6A280}" srcOrd="3" destOrd="0" presId="urn:microsoft.com/office/officeart/2018/2/layout/IconVerticalSolidList"/>
    <dgm:cxn modelId="{7FF6FBDA-3A37-4F26-B435-9B3BCC08626E}" type="presParOf" srcId="{B7D64EC6-BAB1-447C-A320-76DE32200FFF}" destId="{69A2E0E9-AECA-4D5D-B092-9E67CFEE9E55}" srcOrd="1" destOrd="0" presId="urn:microsoft.com/office/officeart/2018/2/layout/IconVerticalSolidList"/>
    <dgm:cxn modelId="{97C1572C-5BB9-4A0C-A2EC-40F3A085279B}" type="presParOf" srcId="{B7D64EC6-BAB1-447C-A320-76DE32200FFF}" destId="{8E715B67-79C5-4F85-BCD6-202B196EED0D}" srcOrd="2" destOrd="0" presId="urn:microsoft.com/office/officeart/2018/2/layout/IconVerticalSolidList"/>
    <dgm:cxn modelId="{0787489A-A43B-4E04-AA86-8303FE7B8E16}" type="presParOf" srcId="{8E715B67-79C5-4F85-BCD6-202B196EED0D}" destId="{2E89E35B-78DC-4EBC-8685-CC6BB1129A55}" srcOrd="0" destOrd="0" presId="urn:microsoft.com/office/officeart/2018/2/layout/IconVerticalSolidList"/>
    <dgm:cxn modelId="{632D856C-B4C6-4445-9289-95D859AFE97C}" type="presParOf" srcId="{8E715B67-79C5-4F85-BCD6-202B196EED0D}" destId="{E107C526-F9CA-4F05-B0B4-52C1200A9911}" srcOrd="1" destOrd="0" presId="urn:microsoft.com/office/officeart/2018/2/layout/IconVerticalSolidList"/>
    <dgm:cxn modelId="{73462129-B3D2-443A-AB7E-E85700387CE9}" type="presParOf" srcId="{8E715B67-79C5-4F85-BCD6-202B196EED0D}" destId="{E5A47DFD-ADF5-4012-9ADD-0979EA2E23AB}" srcOrd="2" destOrd="0" presId="urn:microsoft.com/office/officeart/2018/2/layout/IconVerticalSolidList"/>
    <dgm:cxn modelId="{3491BA94-BE07-4208-B07B-858357A141EC}" type="presParOf" srcId="{8E715B67-79C5-4F85-BCD6-202B196EED0D}" destId="{14302E01-70CC-4B3A-A0AA-7F5A3B583EB7}" srcOrd="3" destOrd="0" presId="urn:microsoft.com/office/officeart/2018/2/layout/IconVerticalSolidList"/>
    <dgm:cxn modelId="{C7C4CEB1-6085-467C-9970-C7F15FD7F3ED}" type="presParOf" srcId="{B7D64EC6-BAB1-447C-A320-76DE32200FFF}" destId="{56F2E699-22A1-4707-8746-C946E33DD29F}" srcOrd="3" destOrd="0" presId="urn:microsoft.com/office/officeart/2018/2/layout/IconVerticalSolidList"/>
    <dgm:cxn modelId="{2682092C-BD9A-47EA-86F5-9908B2E1AABB}" type="presParOf" srcId="{B7D64EC6-BAB1-447C-A320-76DE32200FFF}" destId="{9052D3EB-A5F2-473D-9EC0-4F7CFAEB2FFC}" srcOrd="4" destOrd="0" presId="urn:microsoft.com/office/officeart/2018/2/layout/IconVerticalSolidList"/>
    <dgm:cxn modelId="{40249046-07F2-4800-B861-28D8A174E917}" type="presParOf" srcId="{9052D3EB-A5F2-473D-9EC0-4F7CFAEB2FFC}" destId="{AAB8E37B-D161-474E-9426-D725F39BE1B8}" srcOrd="0" destOrd="0" presId="urn:microsoft.com/office/officeart/2018/2/layout/IconVerticalSolidList"/>
    <dgm:cxn modelId="{5B9DF7E4-B5BD-4084-9605-3557F7D2337A}" type="presParOf" srcId="{9052D3EB-A5F2-473D-9EC0-4F7CFAEB2FFC}" destId="{89CA533A-651C-4489-A377-362FB61CE6FA}" srcOrd="1" destOrd="0" presId="urn:microsoft.com/office/officeart/2018/2/layout/IconVerticalSolidList"/>
    <dgm:cxn modelId="{5DD4EF12-1761-4D5A-8753-9AEAC5FDE1B2}" type="presParOf" srcId="{9052D3EB-A5F2-473D-9EC0-4F7CFAEB2FFC}" destId="{71AC1A01-4E07-432B-BFA5-058519359954}" srcOrd="2" destOrd="0" presId="urn:microsoft.com/office/officeart/2018/2/layout/IconVerticalSolidList"/>
    <dgm:cxn modelId="{D0DDCE2C-0BBF-4400-9776-7E62C99649A6}" type="presParOf" srcId="{9052D3EB-A5F2-473D-9EC0-4F7CFAEB2FFC}" destId="{6D1EBFB6-A631-4BC4-B96E-E1926A79D3C5}" srcOrd="3" destOrd="0" presId="urn:microsoft.com/office/officeart/2018/2/layout/IconVerticalSolidList"/>
    <dgm:cxn modelId="{9A928673-BEBD-48C4-8A8D-BD3C3B8DEFC4}" type="presParOf" srcId="{B7D64EC6-BAB1-447C-A320-76DE32200FFF}" destId="{1756F68A-BB24-487F-8FFD-A06254268ECF}" srcOrd="5" destOrd="0" presId="urn:microsoft.com/office/officeart/2018/2/layout/IconVerticalSolidList"/>
    <dgm:cxn modelId="{DFE433FC-DBD6-4A61-9623-666CE9017304}" type="presParOf" srcId="{B7D64EC6-BAB1-447C-A320-76DE32200FFF}" destId="{1821BC08-8885-4A54-9602-111CEB38695A}" srcOrd="6" destOrd="0" presId="urn:microsoft.com/office/officeart/2018/2/layout/IconVerticalSolidList"/>
    <dgm:cxn modelId="{47B179C2-F6E9-46BC-A7CF-D41475DF8DBC}" type="presParOf" srcId="{1821BC08-8885-4A54-9602-111CEB38695A}" destId="{0C26A0A7-0A11-4807-AE90-28487A0CC588}" srcOrd="0" destOrd="0" presId="urn:microsoft.com/office/officeart/2018/2/layout/IconVerticalSolidList"/>
    <dgm:cxn modelId="{63147996-41F5-4491-BCEB-2AC1308F2488}" type="presParOf" srcId="{1821BC08-8885-4A54-9602-111CEB38695A}" destId="{B9D11B96-0647-41EE-BFA5-ABB184548266}" srcOrd="1" destOrd="0" presId="urn:microsoft.com/office/officeart/2018/2/layout/IconVerticalSolidList"/>
    <dgm:cxn modelId="{92C48001-E20D-441E-A618-37720269833C}" type="presParOf" srcId="{1821BC08-8885-4A54-9602-111CEB38695A}" destId="{44EF23DA-AABE-4564-9C51-15BBB325A97A}" srcOrd="2" destOrd="0" presId="urn:microsoft.com/office/officeart/2018/2/layout/IconVerticalSolidList"/>
    <dgm:cxn modelId="{FC949A2C-1842-4FAD-B30A-7B5FD66F5119}" type="presParOf" srcId="{1821BC08-8885-4A54-9602-111CEB38695A}" destId="{5BFBB537-A30A-4279-8C83-9FE15E1C5ABC}" srcOrd="3" destOrd="0" presId="urn:microsoft.com/office/officeart/2018/2/layout/IconVerticalSolidList"/>
    <dgm:cxn modelId="{B230BDCF-ABAA-4FBC-A691-59EC39543B96}" type="presParOf" srcId="{B7D64EC6-BAB1-447C-A320-76DE32200FFF}" destId="{1D8D0021-212F-4FA8-878A-CDA9DC7789BF}" srcOrd="7" destOrd="0" presId="urn:microsoft.com/office/officeart/2018/2/layout/IconVerticalSolidList"/>
    <dgm:cxn modelId="{17FEB033-622B-44E2-B45B-77DA22D95E13}" type="presParOf" srcId="{B7D64EC6-BAB1-447C-A320-76DE32200FFF}" destId="{FDA859DA-1F6C-43EB-85C7-DDFB28300FAE}" srcOrd="8" destOrd="0" presId="urn:microsoft.com/office/officeart/2018/2/layout/IconVerticalSolidList"/>
    <dgm:cxn modelId="{E2398F6E-C98A-423D-837C-1C5CA62CC7A3}" type="presParOf" srcId="{FDA859DA-1F6C-43EB-85C7-DDFB28300FAE}" destId="{5B57FFE9-9120-4155-9AF5-C08EFC6E1DC1}" srcOrd="0" destOrd="0" presId="urn:microsoft.com/office/officeart/2018/2/layout/IconVerticalSolidList"/>
    <dgm:cxn modelId="{AE4FBBE1-A7D8-4F8D-916C-46DF516BC8EE}" type="presParOf" srcId="{FDA859DA-1F6C-43EB-85C7-DDFB28300FAE}" destId="{127C416C-3A0D-4D92-8F85-CBA41C24258D}" srcOrd="1" destOrd="0" presId="urn:microsoft.com/office/officeart/2018/2/layout/IconVerticalSolidList"/>
    <dgm:cxn modelId="{B351A1BB-D360-4026-9F10-E69D08D36349}" type="presParOf" srcId="{FDA859DA-1F6C-43EB-85C7-DDFB28300FAE}" destId="{B9D90D20-569D-42F2-9964-606DA39B56FE}" srcOrd="2" destOrd="0" presId="urn:microsoft.com/office/officeart/2018/2/layout/IconVerticalSolidList"/>
    <dgm:cxn modelId="{B9258FFC-C851-49C2-BCCE-F3B00B6D2A4E}" type="presParOf" srcId="{FDA859DA-1F6C-43EB-85C7-DDFB28300FAE}" destId="{04AA9250-8AC5-4FC6-A62E-6A82797D39D2}" srcOrd="3" destOrd="0" presId="urn:microsoft.com/office/officeart/2018/2/layout/IconVerticalSolidList"/>
    <dgm:cxn modelId="{9FF083D6-B6CC-4E62-97BE-B63B3DBC3543}" type="presParOf" srcId="{B7D64EC6-BAB1-447C-A320-76DE32200FFF}" destId="{6887DAEC-D8E1-4A30-AFEB-1BB1AC105901}" srcOrd="9" destOrd="0" presId="urn:microsoft.com/office/officeart/2018/2/layout/IconVerticalSolidList"/>
    <dgm:cxn modelId="{167FC108-339D-4D21-ADA2-0C24EB92CC4E}" type="presParOf" srcId="{B7D64EC6-BAB1-447C-A320-76DE32200FFF}" destId="{F6E206E7-A053-4ED5-938C-C67E2602A8D7}" srcOrd="10" destOrd="0" presId="urn:microsoft.com/office/officeart/2018/2/layout/IconVerticalSolidList"/>
    <dgm:cxn modelId="{03F4FFA6-3E41-4FFC-AC4D-E81EC6CAF6F3}" type="presParOf" srcId="{F6E206E7-A053-4ED5-938C-C67E2602A8D7}" destId="{2507AB35-9EE8-42FA-B88C-07E762649968}" srcOrd="0" destOrd="0" presId="urn:microsoft.com/office/officeart/2018/2/layout/IconVerticalSolidList"/>
    <dgm:cxn modelId="{DF790F7D-C6F1-4DDF-9F83-9348923009F7}" type="presParOf" srcId="{F6E206E7-A053-4ED5-938C-C67E2602A8D7}" destId="{1E1B2D47-8657-422E-BA46-2BF1AD762C61}" srcOrd="1" destOrd="0" presId="urn:microsoft.com/office/officeart/2018/2/layout/IconVerticalSolidList"/>
    <dgm:cxn modelId="{AD11D1F5-D940-4BE7-A869-28167193A783}" type="presParOf" srcId="{F6E206E7-A053-4ED5-938C-C67E2602A8D7}" destId="{05760D0F-23D0-4C79-A37A-B17C6FBE1A8F}" srcOrd="2" destOrd="0" presId="urn:microsoft.com/office/officeart/2018/2/layout/IconVerticalSolidList"/>
    <dgm:cxn modelId="{609084A1-BED3-40E9-A959-F52F9954A06B}" type="presParOf" srcId="{F6E206E7-A053-4ED5-938C-C67E2602A8D7}" destId="{69FA99D5-973B-4978-8E93-F3BEF059E1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6B6BAD-081A-4528-B237-905397DA3E4F}">
      <dsp:nvSpPr>
        <dsp:cNvPr id="0" name=""/>
        <dsp:cNvSpPr/>
      </dsp:nvSpPr>
      <dsp:spPr>
        <a:xfrm>
          <a:off x="0" y="1352"/>
          <a:ext cx="9905998" cy="576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19E5D-F149-453E-860E-7A2E9F069E2E}">
      <dsp:nvSpPr>
        <dsp:cNvPr id="0" name=""/>
        <dsp:cNvSpPr/>
      </dsp:nvSpPr>
      <dsp:spPr>
        <a:xfrm>
          <a:off x="174325" y="131016"/>
          <a:ext cx="316956" cy="3169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6CCB5F-2105-4D21-8EED-F60589C6A280}">
      <dsp:nvSpPr>
        <dsp:cNvPr id="0" name=""/>
        <dsp:cNvSpPr/>
      </dsp:nvSpPr>
      <dsp:spPr>
        <a:xfrm>
          <a:off x="665608" y="1352"/>
          <a:ext cx="9240389" cy="576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90" tIns="60990" rIns="60990" bIns="60990"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2">
                  <a:lumMod val="50000"/>
                </a:schemeClr>
              </a:solidFill>
            </a:rPr>
            <a:t>Introduction to Python</a:t>
          </a:r>
        </a:p>
      </dsp:txBody>
      <dsp:txXfrm>
        <a:off x="665608" y="1352"/>
        <a:ext cx="9240389" cy="576284"/>
      </dsp:txXfrm>
    </dsp:sp>
    <dsp:sp modelId="{2E89E35B-78DC-4EBC-8685-CC6BB1129A55}">
      <dsp:nvSpPr>
        <dsp:cNvPr id="0" name=""/>
        <dsp:cNvSpPr/>
      </dsp:nvSpPr>
      <dsp:spPr>
        <a:xfrm>
          <a:off x="0" y="721707"/>
          <a:ext cx="9905998" cy="576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7C526-F9CA-4F05-B0B4-52C1200A9911}">
      <dsp:nvSpPr>
        <dsp:cNvPr id="0" name=""/>
        <dsp:cNvSpPr/>
      </dsp:nvSpPr>
      <dsp:spPr>
        <a:xfrm>
          <a:off x="174325" y="851371"/>
          <a:ext cx="316956" cy="3169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302E01-70CC-4B3A-A0AA-7F5A3B583EB7}">
      <dsp:nvSpPr>
        <dsp:cNvPr id="0" name=""/>
        <dsp:cNvSpPr/>
      </dsp:nvSpPr>
      <dsp:spPr>
        <a:xfrm>
          <a:off x="665608" y="721707"/>
          <a:ext cx="9240389" cy="576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90" tIns="60990" rIns="60990" bIns="60990" numCol="1" spcCol="1270" anchor="ctr" anchorCtr="0">
          <a:noAutofit/>
        </a:bodyPr>
        <a:lstStyle/>
        <a:p>
          <a:pPr marL="0" lvl="0" indent="0" algn="l" defTabSz="844550">
            <a:lnSpc>
              <a:spcPct val="100000"/>
            </a:lnSpc>
            <a:spcBef>
              <a:spcPct val="0"/>
            </a:spcBef>
            <a:spcAft>
              <a:spcPct val="35000"/>
            </a:spcAft>
            <a:buNone/>
          </a:pPr>
          <a:r>
            <a:rPr lang="en-US" sz="1900" kern="1200" dirty="0">
              <a:solidFill>
                <a:srgbClr val="7C96A3">
                  <a:lumMod val="50000"/>
                </a:srgbClr>
              </a:solidFill>
              <a:latin typeface="Tw Cen MT" panose="020B0602020104020603"/>
              <a:ea typeface="+mn-ea"/>
              <a:cs typeface="+mn-cs"/>
            </a:rPr>
            <a:t>Data Types and operators</a:t>
          </a:r>
        </a:p>
      </dsp:txBody>
      <dsp:txXfrm>
        <a:off x="665608" y="721707"/>
        <a:ext cx="9240389" cy="576284"/>
      </dsp:txXfrm>
    </dsp:sp>
    <dsp:sp modelId="{AAB8E37B-D161-474E-9426-D725F39BE1B8}">
      <dsp:nvSpPr>
        <dsp:cNvPr id="0" name=""/>
        <dsp:cNvSpPr/>
      </dsp:nvSpPr>
      <dsp:spPr>
        <a:xfrm>
          <a:off x="0" y="1442062"/>
          <a:ext cx="9905998" cy="576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CA533A-651C-4489-A377-362FB61CE6FA}">
      <dsp:nvSpPr>
        <dsp:cNvPr id="0" name=""/>
        <dsp:cNvSpPr/>
      </dsp:nvSpPr>
      <dsp:spPr>
        <a:xfrm>
          <a:off x="174325" y="1571726"/>
          <a:ext cx="316956" cy="3169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1EBFB6-A631-4BC4-B96E-E1926A79D3C5}">
      <dsp:nvSpPr>
        <dsp:cNvPr id="0" name=""/>
        <dsp:cNvSpPr/>
      </dsp:nvSpPr>
      <dsp:spPr>
        <a:xfrm>
          <a:off x="665608" y="1442062"/>
          <a:ext cx="9240389" cy="576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90" tIns="60990" rIns="60990" bIns="60990" numCol="1" spcCol="1270" anchor="ctr" anchorCtr="0">
          <a:noAutofit/>
        </a:bodyPr>
        <a:lstStyle/>
        <a:p>
          <a:pPr marL="0" lvl="0" indent="0" algn="l" defTabSz="844550">
            <a:lnSpc>
              <a:spcPct val="100000"/>
            </a:lnSpc>
            <a:spcBef>
              <a:spcPct val="0"/>
            </a:spcBef>
            <a:spcAft>
              <a:spcPct val="35000"/>
            </a:spcAft>
            <a:buNone/>
          </a:pPr>
          <a:r>
            <a:rPr lang="en-US" sz="1900" kern="1200" dirty="0">
              <a:solidFill>
                <a:srgbClr val="7C96A3">
                  <a:lumMod val="50000"/>
                </a:srgbClr>
              </a:solidFill>
              <a:latin typeface="Tw Cen MT" panose="020B0602020104020603"/>
              <a:ea typeface="+mn-ea"/>
              <a:cs typeface="+mn-cs"/>
            </a:rPr>
            <a:t>Conditionals and Loops</a:t>
          </a:r>
        </a:p>
      </dsp:txBody>
      <dsp:txXfrm>
        <a:off x="665608" y="1442062"/>
        <a:ext cx="9240389" cy="576284"/>
      </dsp:txXfrm>
    </dsp:sp>
    <dsp:sp modelId="{0C26A0A7-0A11-4807-AE90-28487A0CC588}">
      <dsp:nvSpPr>
        <dsp:cNvPr id="0" name=""/>
        <dsp:cNvSpPr/>
      </dsp:nvSpPr>
      <dsp:spPr>
        <a:xfrm>
          <a:off x="0" y="2162418"/>
          <a:ext cx="9905998" cy="576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D11B96-0647-41EE-BFA5-ABB184548266}">
      <dsp:nvSpPr>
        <dsp:cNvPr id="0" name=""/>
        <dsp:cNvSpPr/>
      </dsp:nvSpPr>
      <dsp:spPr>
        <a:xfrm>
          <a:off x="174325" y="2292081"/>
          <a:ext cx="316956" cy="3169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FBB537-A30A-4279-8C83-9FE15E1C5ABC}">
      <dsp:nvSpPr>
        <dsp:cNvPr id="0" name=""/>
        <dsp:cNvSpPr/>
      </dsp:nvSpPr>
      <dsp:spPr>
        <a:xfrm>
          <a:off x="665608" y="2162418"/>
          <a:ext cx="9240389" cy="576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90" tIns="60990" rIns="60990" bIns="60990" numCol="1" spcCol="1270" anchor="ctr" anchorCtr="0">
          <a:noAutofit/>
        </a:bodyPr>
        <a:lstStyle/>
        <a:p>
          <a:pPr marL="0" lvl="0" indent="0" algn="l" defTabSz="844550">
            <a:lnSpc>
              <a:spcPct val="100000"/>
            </a:lnSpc>
            <a:spcBef>
              <a:spcPct val="0"/>
            </a:spcBef>
            <a:spcAft>
              <a:spcPct val="35000"/>
            </a:spcAft>
            <a:buNone/>
          </a:pPr>
          <a:r>
            <a:rPr lang="en-US" sz="1900" kern="1200" dirty="0">
              <a:solidFill>
                <a:srgbClr val="7C96A3">
                  <a:lumMod val="50000"/>
                </a:srgbClr>
              </a:solidFill>
              <a:latin typeface="Tw Cen MT" panose="020B0602020104020603"/>
              <a:ea typeface="+mn-ea"/>
              <a:cs typeface="+mn-cs"/>
            </a:rPr>
            <a:t>Functions and Modules</a:t>
          </a:r>
        </a:p>
      </dsp:txBody>
      <dsp:txXfrm>
        <a:off x="665608" y="2162418"/>
        <a:ext cx="9240389" cy="576284"/>
      </dsp:txXfrm>
    </dsp:sp>
    <dsp:sp modelId="{5B57FFE9-9120-4155-9AF5-C08EFC6E1DC1}">
      <dsp:nvSpPr>
        <dsp:cNvPr id="0" name=""/>
        <dsp:cNvSpPr/>
      </dsp:nvSpPr>
      <dsp:spPr>
        <a:xfrm>
          <a:off x="0" y="2882773"/>
          <a:ext cx="9905998" cy="576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7C416C-3A0D-4D92-8F85-CBA41C24258D}">
      <dsp:nvSpPr>
        <dsp:cNvPr id="0" name=""/>
        <dsp:cNvSpPr/>
      </dsp:nvSpPr>
      <dsp:spPr>
        <a:xfrm>
          <a:off x="174325" y="3012437"/>
          <a:ext cx="316956" cy="3169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AA9250-8AC5-4FC6-A62E-6A82797D39D2}">
      <dsp:nvSpPr>
        <dsp:cNvPr id="0" name=""/>
        <dsp:cNvSpPr/>
      </dsp:nvSpPr>
      <dsp:spPr>
        <a:xfrm>
          <a:off x="665608" y="2882773"/>
          <a:ext cx="9240389" cy="576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90" tIns="60990" rIns="60990" bIns="60990" numCol="1" spcCol="1270" anchor="ctr" anchorCtr="0">
          <a:noAutofit/>
        </a:bodyPr>
        <a:lstStyle/>
        <a:p>
          <a:pPr marL="0" lvl="0" indent="0" algn="l" defTabSz="844550">
            <a:lnSpc>
              <a:spcPct val="100000"/>
            </a:lnSpc>
            <a:spcBef>
              <a:spcPct val="0"/>
            </a:spcBef>
            <a:spcAft>
              <a:spcPct val="35000"/>
            </a:spcAft>
            <a:buNone/>
          </a:pPr>
          <a:r>
            <a:rPr lang="en-US" sz="1900" kern="1200" dirty="0">
              <a:solidFill>
                <a:srgbClr val="7C96A3">
                  <a:lumMod val="50000"/>
                </a:srgbClr>
              </a:solidFill>
              <a:latin typeface="Tw Cen MT" panose="020B0602020104020603"/>
              <a:ea typeface="+mn-ea"/>
              <a:cs typeface="+mn-cs"/>
            </a:rPr>
            <a:t>Object Oriented Programming</a:t>
          </a:r>
        </a:p>
      </dsp:txBody>
      <dsp:txXfrm>
        <a:off x="665608" y="2882773"/>
        <a:ext cx="9240389" cy="576284"/>
      </dsp:txXfrm>
    </dsp:sp>
    <dsp:sp modelId="{2507AB35-9EE8-42FA-B88C-07E762649968}">
      <dsp:nvSpPr>
        <dsp:cNvPr id="0" name=""/>
        <dsp:cNvSpPr/>
      </dsp:nvSpPr>
      <dsp:spPr>
        <a:xfrm>
          <a:off x="0" y="3603128"/>
          <a:ext cx="9905998" cy="576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1B2D47-8657-422E-BA46-2BF1AD762C61}">
      <dsp:nvSpPr>
        <dsp:cNvPr id="0" name=""/>
        <dsp:cNvSpPr/>
      </dsp:nvSpPr>
      <dsp:spPr>
        <a:xfrm>
          <a:off x="174325" y="3732792"/>
          <a:ext cx="316956" cy="3169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FA99D5-973B-4978-8E93-F3BEF059E11F}">
      <dsp:nvSpPr>
        <dsp:cNvPr id="0" name=""/>
        <dsp:cNvSpPr/>
      </dsp:nvSpPr>
      <dsp:spPr>
        <a:xfrm>
          <a:off x="665608" y="3603128"/>
          <a:ext cx="9240389" cy="576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90" tIns="60990" rIns="60990" bIns="60990" numCol="1" spcCol="1270" anchor="ctr" anchorCtr="0">
          <a:noAutofit/>
        </a:bodyPr>
        <a:lstStyle/>
        <a:p>
          <a:pPr marL="0" lvl="0" indent="0" algn="l" defTabSz="844550">
            <a:lnSpc>
              <a:spcPct val="100000"/>
            </a:lnSpc>
            <a:spcBef>
              <a:spcPct val="0"/>
            </a:spcBef>
            <a:spcAft>
              <a:spcPct val="35000"/>
            </a:spcAft>
            <a:buNone/>
          </a:pPr>
          <a:r>
            <a:rPr lang="en-US" sz="1900" kern="1200" dirty="0">
              <a:solidFill>
                <a:srgbClr val="7C96A3">
                  <a:lumMod val="50000"/>
                </a:srgbClr>
              </a:solidFill>
              <a:latin typeface="Tw Cen MT" panose="020B0602020104020603"/>
              <a:ea typeface="+mn-ea"/>
              <a:cs typeface="+mn-cs"/>
            </a:rPr>
            <a:t>Libraries and Introduction to Capstone Project</a:t>
          </a:r>
        </a:p>
      </dsp:txBody>
      <dsp:txXfrm>
        <a:off x="665608" y="3603128"/>
        <a:ext cx="9240389" cy="576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D7BD7B-2570-4BA0-9EDC-67DDD85E72FF}" type="datetimeFigureOut">
              <a:rPr lang="en-AE" smtClean="0"/>
              <a:t>26/06/2024</a:t>
            </a:fld>
            <a:endParaRPr lang="en-A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95F3A7-576E-411F-A8F6-68CCB428A508}" type="slidenum">
              <a:rPr lang="en-AE" smtClean="0"/>
              <a:t>‹#›</a:t>
            </a:fld>
            <a:endParaRPr lang="en-AE" dirty="0"/>
          </a:p>
        </p:txBody>
      </p:sp>
    </p:spTree>
    <p:extLst>
      <p:ext uri="{BB962C8B-B14F-4D97-AF65-F5344CB8AC3E}">
        <p14:creationId xmlns:p14="http://schemas.microsoft.com/office/powerpoint/2010/main" val="3791748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D095F3A7-576E-411F-A8F6-68CCB428A508}" type="slidenum">
              <a:rPr lang="en-AE" smtClean="0"/>
              <a:t>17</a:t>
            </a:fld>
            <a:endParaRPr lang="en-AE" dirty="0"/>
          </a:p>
        </p:txBody>
      </p:sp>
    </p:spTree>
    <p:extLst>
      <p:ext uri="{BB962C8B-B14F-4D97-AF65-F5344CB8AC3E}">
        <p14:creationId xmlns:p14="http://schemas.microsoft.com/office/powerpoint/2010/main" val="85329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D095F3A7-576E-411F-A8F6-68CCB428A508}" type="slidenum">
              <a:rPr lang="en-AE" smtClean="0"/>
              <a:t>18</a:t>
            </a:fld>
            <a:endParaRPr lang="en-AE" dirty="0"/>
          </a:p>
        </p:txBody>
      </p:sp>
    </p:spTree>
    <p:extLst>
      <p:ext uri="{BB962C8B-B14F-4D97-AF65-F5344CB8AC3E}">
        <p14:creationId xmlns:p14="http://schemas.microsoft.com/office/powerpoint/2010/main" val="18941182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760E84B-3726-4D3B-BC6A-9088C454554D}" type="datetimeFigureOut">
              <a:rPr lang="en-AE" smtClean="0"/>
              <a:t>26/06/2024</a:t>
            </a:fld>
            <a:endParaRPr lang="en-AE" dirty="0"/>
          </a:p>
        </p:txBody>
      </p:sp>
      <p:sp>
        <p:nvSpPr>
          <p:cNvPr id="5" name="Footer Placeholder 4"/>
          <p:cNvSpPr>
            <a:spLocks noGrp="1"/>
          </p:cNvSpPr>
          <p:nvPr>
            <p:ph type="ftr" sz="quarter" idx="11"/>
          </p:nvPr>
        </p:nvSpPr>
        <p:spPr>
          <a:xfrm>
            <a:off x="1876424" y="5410201"/>
            <a:ext cx="5124886" cy="365125"/>
          </a:xfrm>
        </p:spPr>
        <p:txBody>
          <a:bodyPr/>
          <a:lstStyle/>
          <a:p>
            <a:endParaRPr lang="en-AE" dirty="0"/>
          </a:p>
        </p:txBody>
      </p:sp>
      <p:sp>
        <p:nvSpPr>
          <p:cNvPr id="6" name="Slide Number Placeholder 5"/>
          <p:cNvSpPr>
            <a:spLocks noGrp="1"/>
          </p:cNvSpPr>
          <p:nvPr>
            <p:ph type="sldNum" sz="quarter" idx="12"/>
          </p:nvPr>
        </p:nvSpPr>
        <p:spPr>
          <a:xfrm>
            <a:off x="9896911" y="5410199"/>
            <a:ext cx="771089" cy="365125"/>
          </a:xfrm>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3701950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6" name="Footer Placeholder 5"/>
          <p:cNvSpPr>
            <a:spLocks noGrp="1"/>
          </p:cNvSpPr>
          <p:nvPr>
            <p:ph type="ftr" sz="quarter" idx="11"/>
          </p:nvPr>
        </p:nvSpPr>
        <p:spPr/>
        <p:txBody>
          <a:bodyPr/>
          <a:lstStyle/>
          <a:p>
            <a:endParaRPr lang="en-AE" dirty="0"/>
          </a:p>
        </p:txBody>
      </p:sp>
      <p:sp>
        <p:nvSpPr>
          <p:cNvPr id="7" name="Slide Number Placeholder 6"/>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3146425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6" name="Footer Placeholder 5"/>
          <p:cNvSpPr>
            <a:spLocks noGrp="1"/>
          </p:cNvSpPr>
          <p:nvPr>
            <p:ph type="ftr" sz="quarter" idx="11"/>
          </p:nvPr>
        </p:nvSpPr>
        <p:spPr/>
        <p:txBody>
          <a:bodyPr/>
          <a:lstStyle/>
          <a:p>
            <a:endParaRPr lang="en-AE" dirty="0"/>
          </a:p>
        </p:txBody>
      </p:sp>
      <p:sp>
        <p:nvSpPr>
          <p:cNvPr id="7" name="Slide Number Placeholder 6"/>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1592067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6" name="Footer Placeholder 5"/>
          <p:cNvSpPr>
            <a:spLocks noGrp="1"/>
          </p:cNvSpPr>
          <p:nvPr>
            <p:ph type="ftr" sz="quarter" idx="11"/>
          </p:nvPr>
        </p:nvSpPr>
        <p:spPr/>
        <p:txBody>
          <a:bodyPr/>
          <a:lstStyle/>
          <a:p>
            <a:endParaRPr lang="en-AE" dirty="0"/>
          </a:p>
        </p:txBody>
      </p:sp>
      <p:sp>
        <p:nvSpPr>
          <p:cNvPr id="7" name="Slide Number Placeholder 6"/>
          <p:cNvSpPr>
            <a:spLocks noGrp="1"/>
          </p:cNvSpPr>
          <p:nvPr>
            <p:ph type="sldNum" sz="quarter" idx="12"/>
          </p:nvPr>
        </p:nvSpPr>
        <p:spPr/>
        <p:txBody>
          <a:bodyPr/>
          <a:lstStyle/>
          <a:p>
            <a:fld id="{9E40899B-1C69-4B43-8EAF-2A60227F7514}" type="slidenum">
              <a:rPr lang="en-AE" smtClean="0"/>
              <a:t>‹#›</a:t>
            </a:fld>
            <a:endParaRPr lang="en-AE"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470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6" name="Footer Placeholder 5"/>
          <p:cNvSpPr>
            <a:spLocks noGrp="1"/>
          </p:cNvSpPr>
          <p:nvPr>
            <p:ph type="ftr" sz="quarter" idx="11"/>
          </p:nvPr>
        </p:nvSpPr>
        <p:spPr/>
        <p:txBody>
          <a:bodyPr/>
          <a:lstStyle/>
          <a:p>
            <a:endParaRPr lang="en-AE" dirty="0"/>
          </a:p>
        </p:txBody>
      </p:sp>
      <p:sp>
        <p:nvSpPr>
          <p:cNvPr id="7" name="Slide Number Placeholder 6"/>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238529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4" name="Footer Placeholder 3"/>
          <p:cNvSpPr>
            <a:spLocks noGrp="1"/>
          </p:cNvSpPr>
          <p:nvPr>
            <p:ph type="ftr" sz="quarter" idx="11"/>
          </p:nvPr>
        </p:nvSpPr>
        <p:spPr/>
        <p:txBody>
          <a:bodyPr/>
          <a:lstStyle/>
          <a:p>
            <a:endParaRPr lang="en-AE" dirty="0"/>
          </a:p>
        </p:txBody>
      </p:sp>
      <p:sp>
        <p:nvSpPr>
          <p:cNvPr id="5" name="Slide Number Placeholder 4"/>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1402579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4" name="Footer Placeholder 3"/>
          <p:cNvSpPr>
            <a:spLocks noGrp="1"/>
          </p:cNvSpPr>
          <p:nvPr>
            <p:ph type="ftr" sz="quarter" idx="11"/>
          </p:nvPr>
        </p:nvSpPr>
        <p:spPr/>
        <p:txBody>
          <a:bodyPr/>
          <a:lstStyle/>
          <a:p>
            <a:endParaRPr lang="en-AE" dirty="0"/>
          </a:p>
        </p:txBody>
      </p:sp>
      <p:sp>
        <p:nvSpPr>
          <p:cNvPr id="5" name="Slide Number Placeholder 4"/>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42767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5" name="Footer Placeholder 4"/>
          <p:cNvSpPr>
            <a:spLocks noGrp="1"/>
          </p:cNvSpPr>
          <p:nvPr>
            <p:ph type="ftr" sz="quarter" idx="11"/>
          </p:nvPr>
        </p:nvSpPr>
        <p:spPr/>
        <p:txBody>
          <a:bodyPr/>
          <a:lstStyle/>
          <a:p>
            <a:endParaRPr lang="en-AE" dirty="0"/>
          </a:p>
        </p:txBody>
      </p:sp>
      <p:sp>
        <p:nvSpPr>
          <p:cNvPr id="6" name="Slide Number Placeholder 5"/>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316026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5" name="Footer Placeholder 4"/>
          <p:cNvSpPr>
            <a:spLocks noGrp="1"/>
          </p:cNvSpPr>
          <p:nvPr>
            <p:ph type="ftr" sz="quarter" idx="11"/>
          </p:nvPr>
        </p:nvSpPr>
        <p:spPr/>
        <p:txBody>
          <a:bodyPr/>
          <a:lstStyle/>
          <a:p>
            <a:endParaRPr lang="en-AE" dirty="0"/>
          </a:p>
        </p:txBody>
      </p:sp>
      <p:sp>
        <p:nvSpPr>
          <p:cNvPr id="6" name="Slide Number Placeholder 5"/>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486373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5" name="Footer Placeholder 4"/>
          <p:cNvSpPr>
            <a:spLocks noGrp="1"/>
          </p:cNvSpPr>
          <p:nvPr>
            <p:ph type="ftr" sz="quarter" idx="11"/>
          </p:nvPr>
        </p:nvSpPr>
        <p:spPr/>
        <p:txBody>
          <a:bodyPr/>
          <a:lstStyle/>
          <a:p>
            <a:endParaRPr lang="en-AE" dirty="0"/>
          </a:p>
        </p:txBody>
      </p:sp>
      <p:sp>
        <p:nvSpPr>
          <p:cNvPr id="6" name="Slide Number Placeholder 5"/>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104862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5" name="Footer Placeholder 4"/>
          <p:cNvSpPr>
            <a:spLocks noGrp="1"/>
          </p:cNvSpPr>
          <p:nvPr>
            <p:ph type="ftr" sz="quarter" idx="11"/>
          </p:nvPr>
        </p:nvSpPr>
        <p:spPr/>
        <p:txBody>
          <a:bodyPr/>
          <a:lstStyle/>
          <a:p>
            <a:endParaRPr lang="en-AE" dirty="0"/>
          </a:p>
        </p:txBody>
      </p:sp>
      <p:sp>
        <p:nvSpPr>
          <p:cNvPr id="6" name="Slide Number Placeholder 5"/>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3768715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6" name="Footer Placeholder 5"/>
          <p:cNvSpPr>
            <a:spLocks noGrp="1"/>
          </p:cNvSpPr>
          <p:nvPr>
            <p:ph type="ftr" sz="quarter" idx="11"/>
          </p:nvPr>
        </p:nvSpPr>
        <p:spPr/>
        <p:txBody>
          <a:bodyPr/>
          <a:lstStyle/>
          <a:p>
            <a:endParaRPr lang="en-AE" dirty="0"/>
          </a:p>
        </p:txBody>
      </p:sp>
      <p:sp>
        <p:nvSpPr>
          <p:cNvPr id="7" name="Slide Number Placeholder 6"/>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397915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8" name="Footer Placeholder 7"/>
          <p:cNvSpPr>
            <a:spLocks noGrp="1"/>
          </p:cNvSpPr>
          <p:nvPr>
            <p:ph type="ftr" sz="quarter" idx="11"/>
          </p:nvPr>
        </p:nvSpPr>
        <p:spPr/>
        <p:txBody>
          <a:bodyPr/>
          <a:lstStyle/>
          <a:p>
            <a:endParaRPr lang="en-AE" dirty="0"/>
          </a:p>
        </p:txBody>
      </p:sp>
      <p:sp>
        <p:nvSpPr>
          <p:cNvPr id="9" name="Slide Number Placeholder 8"/>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331186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4" name="Footer Placeholder 3"/>
          <p:cNvSpPr>
            <a:spLocks noGrp="1"/>
          </p:cNvSpPr>
          <p:nvPr>
            <p:ph type="ftr" sz="quarter" idx="11"/>
          </p:nvPr>
        </p:nvSpPr>
        <p:spPr/>
        <p:txBody>
          <a:bodyPr/>
          <a:lstStyle/>
          <a:p>
            <a:endParaRPr lang="en-AE" dirty="0"/>
          </a:p>
        </p:txBody>
      </p:sp>
      <p:sp>
        <p:nvSpPr>
          <p:cNvPr id="5" name="Slide Number Placeholder 4"/>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2147041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3" name="Footer Placeholder 2"/>
          <p:cNvSpPr>
            <a:spLocks noGrp="1"/>
          </p:cNvSpPr>
          <p:nvPr>
            <p:ph type="ftr" sz="quarter" idx="11"/>
          </p:nvPr>
        </p:nvSpPr>
        <p:spPr/>
        <p:txBody>
          <a:bodyPr/>
          <a:lstStyle/>
          <a:p>
            <a:endParaRPr lang="en-AE" dirty="0"/>
          </a:p>
        </p:txBody>
      </p:sp>
      <p:sp>
        <p:nvSpPr>
          <p:cNvPr id="4" name="Slide Number Placeholder 3"/>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1675469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6" name="Footer Placeholder 5"/>
          <p:cNvSpPr>
            <a:spLocks noGrp="1"/>
          </p:cNvSpPr>
          <p:nvPr>
            <p:ph type="ftr" sz="quarter" idx="11"/>
          </p:nvPr>
        </p:nvSpPr>
        <p:spPr/>
        <p:txBody>
          <a:bodyPr/>
          <a:lstStyle/>
          <a:p>
            <a:endParaRPr lang="en-AE" dirty="0"/>
          </a:p>
        </p:txBody>
      </p:sp>
      <p:sp>
        <p:nvSpPr>
          <p:cNvPr id="7" name="Slide Number Placeholder 6"/>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148745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60E84B-3726-4D3B-BC6A-9088C454554D}" type="datetimeFigureOut">
              <a:rPr lang="en-AE" smtClean="0"/>
              <a:t>26/06/2024</a:t>
            </a:fld>
            <a:endParaRPr lang="en-AE" dirty="0"/>
          </a:p>
        </p:txBody>
      </p:sp>
      <p:sp>
        <p:nvSpPr>
          <p:cNvPr id="6" name="Footer Placeholder 5"/>
          <p:cNvSpPr>
            <a:spLocks noGrp="1"/>
          </p:cNvSpPr>
          <p:nvPr>
            <p:ph type="ftr" sz="quarter" idx="11"/>
          </p:nvPr>
        </p:nvSpPr>
        <p:spPr/>
        <p:txBody>
          <a:bodyPr/>
          <a:lstStyle/>
          <a:p>
            <a:endParaRPr lang="en-AE" dirty="0"/>
          </a:p>
        </p:txBody>
      </p:sp>
      <p:sp>
        <p:nvSpPr>
          <p:cNvPr id="7" name="Slide Number Placeholder 6"/>
          <p:cNvSpPr>
            <a:spLocks noGrp="1"/>
          </p:cNvSpPr>
          <p:nvPr>
            <p:ph type="sldNum" sz="quarter" idx="12"/>
          </p:nvPr>
        </p:nvSpPr>
        <p:spPr/>
        <p:txBody>
          <a:bodyPr/>
          <a:lstStyle/>
          <a:p>
            <a:fld id="{9E40899B-1C69-4B43-8EAF-2A60227F7514}" type="slidenum">
              <a:rPr lang="en-AE" smtClean="0"/>
              <a:t>‹#›</a:t>
            </a:fld>
            <a:endParaRPr lang="en-AE" dirty="0"/>
          </a:p>
        </p:txBody>
      </p:sp>
    </p:spTree>
    <p:extLst>
      <p:ext uri="{BB962C8B-B14F-4D97-AF65-F5344CB8AC3E}">
        <p14:creationId xmlns:p14="http://schemas.microsoft.com/office/powerpoint/2010/main" val="2642474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760E84B-3726-4D3B-BC6A-9088C454554D}" type="datetimeFigureOut">
              <a:rPr lang="en-AE" smtClean="0"/>
              <a:t>26/06/2024</a:t>
            </a:fld>
            <a:endParaRPr lang="en-AE"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AE"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40899B-1C69-4B43-8EAF-2A60227F7514}" type="slidenum">
              <a:rPr lang="en-AE" smtClean="0"/>
              <a:t>‹#›</a:t>
            </a:fld>
            <a:endParaRPr lang="en-AE" dirty="0"/>
          </a:p>
        </p:txBody>
      </p:sp>
    </p:spTree>
    <p:extLst>
      <p:ext uri="{BB962C8B-B14F-4D97-AF65-F5344CB8AC3E}">
        <p14:creationId xmlns:p14="http://schemas.microsoft.com/office/powerpoint/2010/main" val="294454276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cs.google.com/forms/d/e/1FAIpQLScqIRlqo_N-NLGaKcoGkKrQRlhtwDnStl-efndsUOc7pSdv1w/viewform?usp=sf_link"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ealpython.com/" TargetMode="External"/><Relationship Id="rId2" Type="http://schemas.openxmlformats.org/officeDocument/2006/relationships/hyperlink" Target="https://skillsforall.com/course/python-essentials-1?courseLang=en-US" TargetMode="External"/><Relationship Id="rId1" Type="http://schemas.openxmlformats.org/officeDocument/2006/relationships/slideLayout" Target="../slideLayouts/slideLayout2.xml"/><Relationship Id="rId5" Type="http://schemas.openxmlformats.org/officeDocument/2006/relationships/hyperlink" Target="https://www.geeksforgeeks.org/python-programming-language-tutorial/" TargetMode="External"/><Relationship Id="rId4" Type="http://schemas.openxmlformats.org/officeDocument/2006/relationships/hyperlink" Target="https://www.w3schools.com/pyth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A375-C9F3-41CB-719C-C3F52EDE693F}"/>
              </a:ext>
            </a:extLst>
          </p:cNvPr>
          <p:cNvSpPr>
            <a:spLocks noGrp="1"/>
          </p:cNvSpPr>
          <p:nvPr>
            <p:ph type="ctrTitle"/>
          </p:nvPr>
        </p:nvSpPr>
        <p:spPr>
          <a:xfrm>
            <a:off x="1876424" y="2361063"/>
            <a:ext cx="8791575" cy="2015531"/>
          </a:xfrm>
        </p:spPr>
        <p:txBody>
          <a:bodyPr>
            <a:normAutofit/>
          </a:bodyPr>
          <a:lstStyle/>
          <a:p>
            <a:r>
              <a:rPr lang="en-US" dirty="0"/>
              <a:t>Session 1: Introduction To Python</a:t>
            </a:r>
            <a:endParaRPr lang="en-AE" dirty="0"/>
          </a:p>
        </p:txBody>
      </p:sp>
      <p:sp>
        <p:nvSpPr>
          <p:cNvPr id="3" name="Subtitle 2">
            <a:extLst>
              <a:ext uri="{FF2B5EF4-FFF2-40B4-BE49-F238E27FC236}">
                <a16:creationId xmlns:a16="http://schemas.microsoft.com/office/drawing/2014/main" id="{907AE528-4CED-6CBE-082A-DC2B467C2C32}"/>
              </a:ext>
            </a:extLst>
          </p:cNvPr>
          <p:cNvSpPr>
            <a:spLocks noGrp="1"/>
          </p:cNvSpPr>
          <p:nvPr>
            <p:ph type="subTitle" idx="1"/>
          </p:nvPr>
        </p:nvSpPr>
        <p:spPr>
          <a:xfrm>
            <a:off x="1876424" y="4364291"/>
            <a:ext cx="5315946" cy="348987"/>
          </a:xfrm>
        </p:spPr>
        <p:txBody>
          <a:bodyPr>
            <a:normAutofit fontScale="55000" lnSpcReduction="20000"/>
          </a:bodyPr>
          <a:lstStyle/>
          <a:p>
            <a:r>
              <a:rPr lang="en-US" sz="2800" dirty="0"/>
              <a:t>Arfa Kazi, Head of Python Programming </a:t>
            </a:r>
          </a:p>
        </p:txBody>
      </p:sp>
      <p:sp>
        <p:nvSpPr>
          <p:cNvPr id="4" name="Title 1">
            <a:extLst>
              <a:ext uri="{FF2B5EF4-FFF2-40B4-BE49-F238E27FC236}">
                <a16:creationId xmlns:a16="http://schemas.microsoft.com/office/drawing/2014/main" id="{4F2C2FA9-6216-A740-6C4B-E4E5A7BD6DC6}"/>
              </a:ext>
            </a:extLst>
          </p:cNvPr>
          <p:cNvSpPr txBox="1">
            <a:spLocks/>
          </p:cNvSpPr>
          <p:nvPr/>
        </p:nvSpPr>
        <p:spPr>
          <a:xfrm>
            <a:off x="1876424" y="2408830"/>
            <a:ext cx="6585188" cy="571143"/>
          </a:xfrm>
          <a:prstGeom prst="rect">
            <a:avLst/>
          </a:prstGeom>
        </p:spPr>
        <p:txBody>
          <a:bodyPr vert="horz" lIns="91440" tIns="45720" rIns="91440" bIns="45720" rtlCol="0" anchor="b">
            <a:normAutofit fontScale="400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t>Middlesex Computing Society: Python Programming</a:t>
            </a:r>
            <a:endParaRPr lang="en-AE" dirty="0"/>
          </a:p>
        </p:txBody>
      </p:sp>
      <p:pic>
        <p:nvPicPr>
          <p:cNvPr id="6" name="Picture 5">
            <a:extLst>
              <a:ext uri="{FF2B5EF4-FFF2-40B4-BE49-F238E27FC236}">
                <a16:creationId xmlns:a16="http://schemas.microsoft.com/office/drawing/2014/main" id="{7A7E4691-B730-4A55-E4EB-723D6ABB99D1}"/>
              </a:ext>
            </a:extLst>
          </p:cNvPr>
          <p:cNvPicPr>
            <a:picLocks noChangeAspect="1"/>
          </p:cNvPicPr>
          <p:nvPr/>
        </p:nvPicPr>
        <p:blipFill>
          <a:blip r:embed="rId2"/>
          <a:stretch>
            <a:fillRect/>
          </a:stretch>
        </p:blipFill>
        <p:spPr>
          <a:xfrm>
            <a:off x="8185756" y="438342"/>
            <a:ext cx="2447662" cy="2107936"/>
          </a:xfrm>
          <a:prstGeom prst="rect">
            <a:avLst/>
          </a:prstGeom>
          <a:ln>
            <a:noFill/>
          </a:ln>
          <a:effectLst>
            <a:outerShdw blurRad="292100" dist="139700" dir="2700000" algn="tl" rotWithShape="0">
              <a:srgbClr val="333333">
                <a:alpha val="65000"/>
              </a:srgbClr>
            </a:outerShdw>
            <a:softEdge rad="31750"/>
          </a:effectLst>
        </p:spPr>
      </p:pic>
      <p:pic>
        <p:nvPicPr>
          <p:cNvPr id="1026" name="Picture 2">
            <a:extLst>
              <a:ext uri="{FF2B5EF4-FFF2-40B4-BE49-F238E27FC236}">
                <a16:creationId xmlns:a16="http://schemas.microsoft.com/office/drawing/2014/main" id="{42BCE8CA-98E5-027E-3ED2-6C6DA8D46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200" y="4002329"/>
            <a:ext cx="2605799" cy="285567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03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10" name="Rectangle 9">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7FB2DDD7-79CB-76A8-47E9-B87F514DAB0C}"/>
              </a:ext>
            </a:extLst>
          </p:cNvPr>
          <p:cNvPicPr>
            <a:picLocks noChangeAspect="1"/>
          </p:cNvPicPr>
          <p:nvPr/>
        </p:nvPicPr>
        <p:blipFill>
          <a:blip r:embed="rId4"/>
          <a:stretch>
            <a:fillRect/>
          </a:stretch>
        </p:blipFill>
        <p:spPr>
          <a:xfrm>
            <a:off x="965200" y="1504951"/>
            <a:ext cx="10261600" cy="384809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Title 1">
            <a:extLst>
              <a:ext uri="{FF2B5EF4-FFF2-40B4-BE49-F238E27FC236}">
                <a16:creationId xmlns:a16="http://schemas.microsoft.com/office/drawing/2014/main" id="{7CE3190F-0C7F-56DD-D26D-F86C1A080175}"/>
              </a:ext>
            </a:extLst>
          </p:cNvPr>
          <p:cNvSpPr txBox="1">
            <a:spLocks/>
          </p:cNvSpPr>
          <p:nvPr/>
        </p:nvSpPr>
        <p:spPr>
          <a:xfrm>
            <a:off x="1141413" y="618518"/>
            <a:ext cx="9905998" cy="60760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Terminal/Command Prompt</a:t>
            </a:r>
            <a:endParaRPr lang="en-AE" dirty="0"/>
          </a:p>
        </p:txBody>
      </p:sp>
    </p:spTree>
    <p:extLst>
      <p:ext uri="{BB962C8B-B14F-4D97-AF65-F5344CB8AC3E}">
        <p14:creationId xmlns:p14="http://schemas.microsoft.com/office/powerpoint/2010/main" val="2628152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878ED-35C7-2F88-2E8D-55B4B29F64F0}"/>
              </a:ext>
            </a:extLst>
          </p:cNvPr>
          <p:cNvSpPr>
            <a:spLocks noGrp="1"/>
          </p:cNvSpPr>
          <p:nvPr>
            <p:ph type="title"/>
          </p:nvPr>
        </p:nvSpPr>
        <p:spPr>
          <a:xfrm>
            <a:off x="1141413" y="618518"/>
            <a:ext cx="9905998" cy="841166"/>
          </a:xfrm>
        </p:spPr>
        <p:txBody>
          <a:bodyPr>
            <a:normAutofit/>
          </a:bodyPr>
          <a:lstStyle/>
          <a:p>
            <a:r>
              <a:rPr lang="en-US" dirty="0"/>
              <a:t>IDE (Integrated Development Environment)</a:t>
            </a:r>
            <a:endParaRPr lang="en-AE" dirty="0"/>
          </a:p>
        </p:txBody>
      </p:sp>
      <p:sp>
        <p:nvSpPr>
          <p:cNvPr id="3" name="Content Placeholder 2">
            <a:extLst>
              <a:ext uri="{FF2B5EF4-FFF2-40B4-BE49-F238E27FC236}">
                <a16:creationId xmlns:a16="http://schemas.microsoft.com/office/drawing/2014/main" id="{A7061D7F-BC30-1771-1BB3-D8F9613DDE80}"/>
              </a:ext>
            </a:extLst>
          </p:cNvPr>
          <p:cNvSpPr>
            <a:spLocks noGrp="1"/>
          </p:cNvSpPr>
          <p:nvPr>
            <p:ph idx="1"/>
          </p:nvPr>
        </p:nvSpPr>
        <p:spPr>
          <a:xfrm>
            <a:off x="1141412" y="1602297"/>
            <a:ext cx="9905999" cy="4188904"/>
          </a:xfrm>
        </p:spPr>
        <p:txBody>
          <a:bodyPr>
            <a:normAutofit fontScale="92500" lnSpcReduction="10000"/>
          </a:bodyPr>
          <a:lstStyle/>
          <a:p>
            <a:pPr marL="0" indent="0">
              <a:buNone/>
            </a:pPr>
            <a:r>
              <a:rPr lang="en-US" b="1" dirty="0"/>
              <a:t>What is an IDE? </a:t>
            </a:r>
          </a:p>
          <a:p>
            <a:pPr marL="0" indent="0">
              <a:buNone/>
            </a:pPr>
            <a:r>
              <a:rPr lang="en-US" sz="2000" dirty="0"/>
              <a:t>A software application that provides tools to write and test code. Think of it as your coding home base. It helps you write, test, and debug your code all in one place. </a:t>
            </a:r>
          </a:p>
          <a:p>
            <a:pPr marL="0" indent="0">
              <a:buNone/>
            </a:pPr>
            <a:r>
              <a:rPr lang="en-US" sz="2200" b="1" dirty="0"/>
              <a:t>Why Use an IDE?</a:t>
            </a:r>
          </a:p>
          <a:p>
            <a:pPr>
              <a:buFont typeface="Arial" panose="020B0604020202020204" pitchFamily="34" charset="0"/>
              <a:buChar char="•"/>
            </a:pPr>
            <a:r>
              <a:rPr lang="en-US" sz="2000" b="1" dirty="0"/>
              <a:t>Keeps Things Organized:</a:t>
            </a:r>
            <a:r>
              <a:rPr lang="en-US" sz="2000" dirty="0"/>
              <a:t> All your files and code in one spot.</a:t>
            </a:r>
          </a:p>
          <a:p>
            <a:pPr>
              <a:buFont typeface="Arial" panose="020B0604020202020204" pitchFamily="34" charset="0"/>
              <a:buChar char="•"/>
            </a:pPr>
            <a:r>
              <a:rPr lang="en-US" sz="2000" b="1" dirty="0"/>
              <a:t>Error Spotter:</a:t>
            </a:r>
            <a:r>
              <a:rPr lang="en-US" sz="2000" dirty="0"/>
              <a:t> Highlights mistakes so you can fix them quickly.</a:t>
            </a:r>
          </a:p>
          <a:p>
            <a:pPr>
              <a:buFont typeface="Arial" panose="020B0604020202020204" pitchFamily="34" charset="0"/>
              <a:buChar char="•"/>
            </a:pPr>
            <a:r>
              <a:rPr lang="en-US" sz="2000" b="1" dirty="0"/>
              <a:t>Time Saver:</a:t>
            </a:r>
            <a:r>
              <a:rPr lang="en-US" sz="2000" dirty="0"/>
              <a:t> Handy tools that make coding faster and easier.</a:t>
            </a:r>
          </a:p>
          <a:p>
            <a:pPr marL="0" indent="0">
              <a:buNone/>
            </a:pPr>
            <a:r>
              <a:rPr lang="en-US" sz="3200" b="1" dirty="0"/>
              <a:t>I’ll be using Thonny to demonstrate! Feel Free to use any IDE of your choice!!</a:t>
            </a:r>
            <a:endParaRPr lang="en-AE" sz="2800" dirty="0"/>
          </a:p>
        </p:txBody>
      </p:sp>
    </p:spTree>
    <p:extLst>
      <p:ext uri="{BB962C8B-B14F-4D97-AF65-F5344CB8AC3E}">
        <p14:creationId xmlns:p14="http://schemas.microsoft.com/office/powerpoint/2010/main" val="2981770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E4D85-01FD-C353-F483-178E45482987}"/>
              </a:ext>
            </a:extLst>
          </p:cNvPr>
          <p:cNvPicPr>
            <a:picLocks noChangeAspect="1"/>
          </p:cNvPicPr>
          <p:nvPr/>
        </p:nvPicPr>
        <p:blipFill>
          <a:blip r:embed="rId2"/>
          <a:stretch>
            <a:fillRect/>
          </a:stretch>
        </p:blipFill>
        <p:spPr>
          <a:xfrm>
            <a:off x="0" y="0"/>
            <a:ext cx="12422222" cy="6858000"/>
          </a:xfrm>
          <a:prstGeom prst="rect">
            <a:avLst/>
          </a:prstGeom>
        </p:spPr>
      </p:pic>
      <p:sp>
        <p:nvSpPr>
          <p:cNvPr id="4" name="Rectangle 3">
            <a:extLst>
              <a:ext uri="{FF2B5EF4-FFF2-40B4-BE49-F238E27FC236}">
                <a16:creationId xmlns:a16="http://schemas.microsoft.com/office/drawing/2014/main" id="{800482DE-587E-53C4-1090-DBB2B40B6DD0}"/>
              </a:ext>
            </a:extLst>
          </p:cNvPr>
          <p:cNvSpPr/>
          <p:nvPr/>
        </p:nvSpPr>
        <p:spPr>
          <a:xfrm>
            <a:off x="6096000" y="2320636"/>
            <a:ext cx="3276600" cy="10390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Tree>
    <p:extLst>
      <p:ext uri="{BB962C8B-B14F-4D97-AF65-F5344CB8AC3E}">
        <p14:creationId xmlns:p14="http://schemas.microsoft.com/office/powerpoint/2010/main" val="2862107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8E56-D849-AFA0-D436-7689FFB41D9F}"/>
              </a:ext>
            </a:extLst>
          </p:cNvPr>
          <p:cNvSpPr>
            <a:spLocks noGrp="1"/>
          </p:cNvSpPr>
          <p:nvPr>
            <p:ph type="title"/>
          </p:nvPr>
        </p:nvSpPr>
        <p:spPr>
          <a:xfrm>
            <a:off x="1141413" y="618519"/>
            <a:ext cx="9905998" cy="884700"/>
          </a:xfrm>
        </p:spPr>
        <p:txBody>
          <a:bodyPr/>
          <a:lstStyle/>
          <a:p>
            <a:r>
              <a:rPr lang="en-US" dirty="0"/>
              <a:t>Your first Python Program!</a:t>
            </a:r>
            <a:endParaRPr lang="en-AE" dirty="0"/>
          </a:p>
        </p:txBody>
      </p:sp>
      <p:sp>
        <p:nvSpPr>
          <p:cNvPr id="3" name="Content Placeholder 2">
            <a:extLst>
              <a:ext uri="{FF2B5EF4-FFF2-40B4-BE49-F238E27FC236}">
                <a16:creationId xmlns:a16="http://schemas.microsoft.com/office/drawing/2014/main" id="{8E1D67C0-F587-7DB9-C080-C93E71A31626}"/>
              </a:ext>
            </a:extLst>
          </p:cNvPr>
          <p:cNvSpPr>
            <a:spLocks noGrp="1"/>
          </p:cNvSpPr>
          <p:nvPr>
            <p:ph idx="1"/>
          </p:nvPr>
        </p:nvSpPr>
        <p:spPr>
          <a:xfrm>
            <a:off x="1141412" y="1447800"/>
            <a:ext cx="9905999" cy="5146964"/>
          </a:xfrm>
        </p:spPr>
        <p:txBody>
          <a:bodyPr>
            <a:normAutofit lnSpcReduction="10000"/>
          </a:bodyPr>
          <a:lstStyle/>
          <a:p>
            <a:r>
              <a:rPr lang="en-US" sz="2800" dirty="0"/>
              <a:t>Type print(“Hello World!”) in the shell/terminal.</a:t>
            </a:r>
          </a:p>
          <a:p>
            <a:r>
              <a:rPr lang="en-US" sz="2800" dirty="0"/>
              <a:t>Hit Enter and you can see the output of your first run.</a:t>
            </a:r>
          </a:p>
          <a:p>
            <a:pPr marL="0" indent="0">
              <a:buNone/>
            </a:pPr>
            <a:endParaRPr lang="en-US" sz="2800" dirty="0"/>
          </a:p>
          <a:p>
            <a:pPr marL="0" indent="0">
              <a:buNone/>
            </a:pPr>
            <a:endParaRPr lang="en-US" sz="2800" dirty="0"/>
          </a:p>
          <a:p>
            <a:pPr marL="0" indent="0">
              <a:buNone/>
            </a:pPr>
            <a:r>
              <a:rPr lang="en-US" sz="2800" dirty="0"/>
              <a:t>Now Let’s write a Multi-Line Script.</a:t>
            </a:r>
          </a:p>
          <a:p>
            <a:pPr marL="0" indent="0">
              <a:buNone/>
            </a:pPr>
            <a:r>
              <a:rPr lang="en-US" sz="2800" dirty="0"/>
              <a:t>Save the script in a folder and name it </a:t>
            </a:r>
            <a:r>
              <a:rPr lang="en-US" sz="2800" b="1" u="sng" dirty="0"/>
              <a:t>FirstProgram.py</a:t>
            </a:r>
          </a:p>
          <a:p>
            <a:r>
              <a:rPr lang="en-US" sz="2800" dirty="0"/>
              <a:t>Type:</a:t>
            </a:r>
          </a:p>
          <a:p>
            <a:pPr lvl="1">
              <a:buFont typeface="Wingdings" panose="05000000000000000000" pitchFamily="2" charset="2"/>
              <a:buChar char="Ø"/>
            </a:pPr>
            <a:r>
              <a:rPr lang="en-US" sz="2400" dirty="0">
                <a:latin typeface="Cascadia Code Light" panose="020B0609020000020004" pitchFamily="49" charset="0"/>
                <a:ea typeface="Cascadia Code Light" panose="020B0609020000020004" pitchFamily="49" charset="0"/>
                <a:cs typeface="Cascadia Code Light" panose="020B0609020000020004" pitchFamily="49" charset="0"/>
              </a:rPr>
              <a:t>print(“Hi, My Name is [Your Name]”)</a:t>
            </a:r>
          </a:p>
          <a:p>
            <a:pPr lvl="1">
              <a:buFont typeface="Wingdings" panose="05000000000000000000" pitchFamily="2" charset="2"/>
              <a:buChar char="Ø"/>
            </a:pPr>
            <a:r>
              <a:rPr lang="en-AE" sz="2400" dirty="0">
                <a:latin typeface="Cascadia Code Light" panose="020B0609020000020004" pitchFamily="49" charset="0"/>
                <a:ea typeface="Cascadia Code Light" panose="020B0609020000020004" pitchFamily="49" charset="0"/>
                <a:cs typeface="Cascadia Code Light" panose="020B0609020000020004" pitchFamily="49" charset="0"/>
              </a:rPr>
              <a:t>print(“Nice to meet you”)</a:t>
            </a:r>
          </a:p>
        </p:txBody>
      </p:sp>
      <p:pic>
        <p:nvPicPr>
          <p:cNvPr id="5" name="Picture 4">
            <a:extLst>
              <a:ext uri="{FF2B5EF4-FFF2-40B4-BE49-F238E27FC236}">
                <a16:creationId xmlns:a16="http://schemas.microsoft.com/office/drawing/2014/main" id="{6BB3230D-11AE-E78D-594D-71C8B8FBAEC0}"/>
              </a:ext>
            </a:extLst>
          </p:cNvPr>
          <p:cNvPicPr>
            <a:picLocks noChangeAspect="1"/>
          </p:cNvPicPr>
          <p:nvPr/>
        </p:nvPicPr>
        <p:blipFill>
          <a:blip r:embed="rId2"/>
          <a:stretch>
            <a:fillRect/>
          </a:stretch>
        </p:blipFill>
        <p:spPr>
          <a:xfrm>
            <a:off x="3320303" y="2820566"/>
            <a:ext cx="4867732" cy="939023"/>
          </a:xfrm>
          <a:prstGeom prst="rect">
            <a:avLst/>
          </a:prstGeom>
        </p:spPr>
      </p:pic>
    </p:spTree>
    <p:extLst>
      <p:ext uri="{BB962C8B-B14F-4D97-AF65-F5344CB8AC3E}">
        <p14:creationId xmlns:p14="http://schemas.microsoft.com/office/powerpoint/2010/main" val="3933615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A246AF-3E9A-7CE5-89DC-6B205B419F88}"/>
              </a:ext>
            </a:extLst>
          </p:cNvPr>
          <p:cNvPicPr>
            <a:picLocks noChangeAspect="1"/>
          </p:cNvPicPr>
          <p:nvPr/>
        </p:nvPicPr>
        <p:blipFill>
          <a:blip r:embed="rId2"/>
          <a:stretch>
            <a:fillRect/>
          </a:stretch>
        </p:blipFill>
        <p:spPr>
          <a:xfrm>
            <a:off x="321388" y="1577680"/>
            <a:ext cx="11549223" cy="3702640"/>
          </a:xfrm>
          <a:prstGeom prst="rect">
            <a:avLst/>
          </a:prstGeom>
        </p:spPr>
      </p:pic>
    </p:spTree>
    <p:extLst>
      <p:ext uri="{BB962C8B-B14F-4D97-AF65-F5344CB8AC3E}">
        <p14:creationId xmlns:p14="http://schemas.microsoft.com/office/powerpoint/2010/main" val="3537308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9A8EB-2249-305C-0AF4-F7425B834503}"/>
              </a:ext>
            </a:extLst>
          </p:cNvPr>
          <p:cNvPicPr>
            <a:picLocks noChangeAspect="1"/>
          </p:cNvPicPr>
          <p:nvPr/>
        </p:nvPicPr>
        <p:blipFill>
          <a:blip r:embed="rId2"/>
          <a:stretch>
            <a:fillRect/>
          </a:stretch>
        </p:blipFill>
        <p:spPr>
          <a:xfrm>
            <a:off x="3443956" y="620997"/>
            <a:ext cx="5437719" cy="5616005"/>
          </a:xfrm>
          <a:prstGeom prst="rect">
            <a:avLst/>
          </a:prstGeom>
        </p:spPr>
      </p:pic>
    </p:spTree>
    <p:extLst>
      <p:ext uri="{BB962C8B-B14F-4D97-AF65-F5344CB8AC3E}">
        <p14:creationId xmlns:p14="http://schemas.microsoft.com/office/powerpoint/2010/main" val="2635932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58A7D-3768-AB4D-238E-6C02DD1035B0}"/>
              </a:ext>
            </a:extLst>
          </p:cNvPr>
          <p:cNvPicPr>
            <a:picLocks noChangeAspect="1"/>
          </p:cNvPicPr>
          <p:nvPr/>
        </p:nvPicPr>
        <p:blipFill>
          <a:blip r:embed="rId2"/>
          <a:stretch>
            <a:fillRect/>
          </a:stretch>
        </p:blipFill>
        <p:spPr>
          <a:xfrm>
            <a:off x="1064953" y="1063985"/>
            <a:ext cx="10062094" cy="2665704"/>
          </a:xfrm>
          <a:prstGeom prst="rect">
            <a:avLst/>
          </a:prstGeom>
        </p:spPr>
      </p:pic>
      <p:pic>
        <p:nvPicPr>
          <p:cNvPr id="5" name="Picture 4">
            <a:extLst>
              <a:ext uri="{FF2B5EF4-FFF2-40B4-BE49-F238E27FC236}">
                <a16:creationId xmlns:a16="http://schemas.microsoft.com/office/drawing/2014/main" id="{4B0C9744-B931-6820-E209-03C14C3A6B38}"/>
              </a:ext>
            </a:extLst>
          </p:cNvPr>
          <p:cNvPicPr>
            <a:picLocks noChangeAspect="1"/>
          </p:cNvPicPr>
          <p:nvPr/>
        </p:nvPicPr>
        <p:blipFill>
          <a:blip r:embed="rId3"/>
          <a:stretch>
            <a:fillRect/>
          </a:stretch>
        </p:blipFill>
        <p:spPr>
          <a:xfrm>
            <a:off x="2316301" y="4694092"/>
            <a:ext cx="7209928" cy="1408835"/>
          </a:xfrm>
          <a:prstGeom prst="rect">
            <a:avLst/>
          </a:prstGeom>
        </p:spPr>
      </p:pic>
      <p:sp>
        <p:nvSpPr>
          <p:cNvPr id="6" name="Title 1">
            <a:extLst>
              <a:ext uri="{FF2B5EF4-FFF2-40B4-BE49-F238E27FC236}">
                <a16:creationId xmlns:a16="http://schemas.microsoft.com/office/drawing/2014/main" id="{A71389E6-6AEB-8F52-8F1C-893B318B1450}"/>
              </a:ext>
            </a:extLst>
          </p:cNvPr>
          <p:cNvSpPr txBox="1">
            <a:spLocks/>
          </p:cNvSpPr>
          <p:nvPr/>
        </p:nvSpPr>
        <p:spPr>
          <a:xfrm>
            <a:off x="1252249" y="4026736"/>
            <a:ext cx="1899660" cy="593755"/>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Output:</a:t>
            </a:r>
            <a:endParaRPr lang="en-AE" dirty="0"/>
          </a:p>
        </p:txBody>
      </p:sp>
      <p:sp>
        <p:nvSpPr>
          <p:cNvPr id="2" name="Title 1">
            <a:extLst>
              <a:ext uri="{FF2B5EF4-FFF2-40B4-BE49-F238E27FC236}">
                <a16:creationId xmlns:a16="http://schemas.microsoft.com/office/drawing/2014/main" id="{2E8DFAE3-2CBD-9460-D09B-9EE39733DF03}"/>
              </a:ext>
            </a:extLst>
          </p:cNvPr>
          <p:cNvSpPr txBox="1">
            <a:spLocks/>
          </p:cNvSpPr>
          <p:nvPr/>
        </p:nvSpPr>
        <p:spPr>
          <a:xfrm>
            <a:off x="1584758" y="321706"/>
            <a:ext cx="1899660" cy="593755"/>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err="1"/>
              <a:t>VSCode</a:t>
            </a:r>
            <a:r>
              <a:rPr lang="en-US" dirty="0"/>
              <a:t>!</a:t>
            </a:r>
            <a:endParaRPr lang="en-AE" dirty="0"/>
          </a:p>
        </p:txBody>
      </p:sp>
    </p:spTree>
    <p:extLst>
      <p:ext uri="{BB962C8B-B14F-4D97-AF65-F5344CB8AC3E}">
        <p14:creationId xmlns:p14="http://schemas.microsoft.com/office/powerpoint/2010/main" val="2589197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2E72B-CE34-40BD-6FF6-9E0F99CA716F}"/>
              </a:ext>
            </a:extLst>
          </p:cNvPr>
          <p:cNvSpPr>
            <a:spLocks noGrp="1"/>
          </p:cNvSpPr>
          <p:nvPr>
            <p:ph type="title"/>
          </p:nvPr>
        </p:nvSpPr>
        <p:spPr>
          <a:xfrm>
            <a:off x="1141413" y="618518"/>
            <a:ext cx="9905998" cy="753082"/>
          </a:xfrm>
        </p:spPr>
        <p:txBody>
          <a:bodyPr/>
          <a:lstStyle/>
          <a:p>
            <a:r>
              <a:rPr lang="en-US" dirty="0"/>
              <a:t>Variables in Python</a:t>
            </a:r>
            <a:endParaRPr lang="en-AE" dirty="0"/>
          </a:p>
        </p:txBody>
      </p:sp>
      <p:sp>
        <p:nvSpPr>
          <p:cNvPr id="3" name="Content Placeholder 2">
            <a:extLst>
              <a:ext uri="{FF2B5EF4-FFF2-40B4-BE49-F238E27FC236}">
                <a16:creationId xmlns:a16="http://schemas.microsoft.com/office/drawing/2014/main" id="{D95AC259-D211-2FD4-5F08-EDF931581C82}"/>
              </a:ext>
            </a:extLst>
          </p:cNvPr>
          <p:cNvSpPr>
            <a:spLocks noGrp="1"/>
          </p:cNvSpPr>
          <p:nvPr>
            <p:ph idx="1"/>
          </p:nvPr>
        </p:nvSpPr>
        <p:spPr>
          <a:xfrm>
            <a:off x="1141412" y="1503219"/>
            <a:ext cx="9905999" cy="5070764"/>
          </a:xfrm>
        </p:spPr>
        <p:txBody>
          <a:bodyPr>
            <a:normAutofit fontScale="92500" lnSpcReduction="10000"/>
          </a:bodyPr>
          <a:lstStyle/>
          <a:p>
            <a:pPr marL="0" indent="0">
              <a:buNone/>
            </a:pPr>
            <a:r>
              <a:rPr lang="en-GB" b="1" dirty="0"/>
              <a:t>What are Variables?</a:t>
            </a:r>
          </a:p>
          <a:p>
            <a:r>
              <a:rPr lang="en-GB" dirty="0"/>
              <a:t>Variables are </a:t>
            </a:r>
            <a:r>
              <a:rPr lang="en-GB" b="1" dirty="0"/>
              <a:t>containers </a:t>
            </a:r>
            <a:r>
              <a:rPr lang="en-GB" dirty="0"/>
              <a:t>for storing data values.</a:t>
            </a:r>
          </a:p>
          <a:p>
            <a:pPr marL="0" indent="0">
              <a:buNone/>
            </a:pPr>
            <a:r>
              <a:rPr lang="en-GB" b="1" dirty="0"/>
              <a:t>Creating or Declaring a variable: </a:t>
            </a:r>
          </a:p>
          <a:p>
            <a:pPr marL="0" indent="0">
              <a:buNone/>
            </a:pPr>
            <a:r>
              <a:rPr lang="en-GB" dirty="0"/>
              <a:t>Syntax: VariableName = [value]</a:t>
            </a:r>
          </a:p>
          <a:p>
            <a:pPr lvl="1"/>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message = "Hello, World!"</a:t>
            </a:r>
          </a:p>
          <a:p>
            <a:pPr lvl="1"/>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age = 25</a:t>
            </a:r>
          </a:p>
          <a:p>
            <a:pPr lvl="1"/>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pi = 3.14</a:t>
            </a:r>
          </a:p>
          <a:p>
            <a:pPr marL="0" indent="0">
              <a:buNone/>
            </a:pPr>
            <a:r>
              <a:rPr lang="en-US" b="1" dirty="0"/>
              <a:t>Naming Variables</a:t>
            </a:r>
          </a:p>
          <a:p>
            <a:r>
              <a:rPr lang="en-US" dirty="0"/>
              <a:t>Can contain letters, numbers, underscores (_).</a:t>
            </a:r>
          </a:p>
          <a:p>
            <a:r>
              <a:rPr lang="en-US" dirty="0"/>
              <a:t>Must start with a letter or underscore.</a:t>
            </a:r>
          </a:p>
          <a:p>
            <a:r>
              <a:rPr lang="en-US" dirty="0"/>
              <a:t>Case-sensitive (age vs. Age).</a:t>
            </a:r>
          </a:p>
        </p:txBody>
      </p:sp>
      <p:pic>
        <p:nvPicPr>
          <p:cNvPr id="1027" name="Picture 3" descr="Python Variables (With Examples)">
            <a:extLst>
              <a:ext uri="{FF2B5EF4-FFF2-40B4-BE49-F238E27FC236}">
                <a16:creationId xmlns:a16="http://schemas.microsoft.com/office/drawing/2014/main" id="{28DDB1A4-C73E-73F9-C90D-3DA47482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613" y="1182399"/>
            <a:ext cx="6229350" cy="2124075"/>
          </a:xfrm>
          <a:prstGeom prst="rect">
            <a:avLst/>
          </a:prstGeom>
          <a:noFill/>
          <a:effectLst>
            <a:glow rad="1397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29" name="Picture 5" descr="Variables in Python – Real Python">
            <a:extLst>
              <a:ext uri="{FF2B5EF4-FFF2-40B4-BE49-F238E27FC236}">
                <a16:creationId xmlns:a16="http://schemas.microsoft.com/office/drawing/2014/main" id="{E967DEDC-593F-AF40-82A4-1CDB4A0292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988" y="3708256"/>
            <a:ext cx="4038600" cy="227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845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A5DC-75D0-89D6-A5C8-82A22AFB12AC}"/>
              </a:ext>
            </a:extLst>
          </p:cNvPr>
          <p:cNvSpPr>
            <a:spLocks noGrp="1"/>
          </p:cNvSpPr>
          <p:nvPr>
            <p:ph type="title"/>
          </p:nvPr>
        </p:nvSpPr>
        <p:spPr>
          <a:xfrm>
            <a:off x="1141413" y="618518"/>
            <a:ext cx="9905998" cy="1023246"/>
          </a:xfrm>
        </p:spPr>
        <p:txBody>
          <a:bodyPr/>
          <a:lstStyle/>
          <a:p>
            <a:r>
              <a:rPr lang="en-US" dirty="0"/>
              <a:t>Print Keyword</a:t>
            </a:r>
            <a:endParaRPr lang="en-AE" dirty="0"/>
          </a:p>
        </p:txBody>
      </p:sp>
      <p:sp>
        <p:nvSpPr>
          <p:cNvPr id="3" name="Content Placeholder 2">
            <a:extLst>
              <a:ext uri="{FF2B5EF4-FFF2-40B4-BE49-F238E27FC236}">
                <a16:creationId xmlns:a16="http://schemas.microsoft.com/office/drawing/2014/main" id="{29D700AD-9570-F787-36A1-3795F1B5DB0D}"/>
              </a:ext>
            </a:extLst>
          </p:cNvPr>
          <p:cNvSpPr>
            <a:spLocks noGrp="1"/>
          </p:cNvSpPr>
          <p:nvPr>
            <p:ph idx="1"/>
          </p:nvPr>
        </p:nvSpPr>
        <p:spPr>
          <a:xfrm>
            <a:off x="1141412" y="1503219"/>
            <a:ext cx="9905999" cy="2189018"/>
          </a:xfrm>
        </p:spPr>
        <p:txBody>
          <a:bodyPr>
            <a:normAutofit fontScale="92500"/>
          </a:bodyPr>
          <a:lstStyle/>
          <a:p>
            <a:r>
              <a:rPr lang="en-US" dirty="0"/>
              <a:t>The print function in Python is used to output text and other data to the console or terminal. It is one of the most basic and commonly used functions in Python.</a:t>
            </a:r>
          </a:p>
          <a:p>
            <a:r>
              <a:rPr lang="en-US" dirty="0"/>
              <a:t>Print syntax: </a:t>
            </a:r>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print([objects])</a:t>
            </a:r>
          </a:p>
          <a:p>
            <a:r>
              <a:rPr lang="en-US" dirty="0"/>
              <a:t>Printing multiple values: </a:t>
            </a:r>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print([object 1], [object 2],…[object n])</a:t>
            </a:r>
          </a:p>
          <a:p>
            <a:endParaRPr lang="en-AE" dirty="0"/>
          </a:p>
        </p:txBody>
      </p:sp>
      <p:pic>
        <p:nvPicPr>
          <p:cNvPr id="2053" name="Picture 5" descr="Python print() function | Board Infinity">
            <a:extLst>
              <a:ext uri="{FF2B5EF4-FFF2-40B4-BE49-F238E27FC236}">
                <a16:creationId xmlns:a16="http://schemas.microsoft.com/office/drawing/2014/main" id="{294F3539-232B-6B78-A087-B7FE5E615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937" y="3767290"/>
            <a:ext cx="4029090" cy="226636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2055" name="Picture 7" descr="Python print function - DEV Community">
            <a:extLst>
              <a:ext uri="{FF2B5EF4-FFF2-40B4-BE49-F238E27FC236}">
                <a16:creationId xmlns:a16="http://schemas.microsoft.com/office/drawing/2014/main" id="{DFB7BD4C-478E-6FE8-3D90-1D40654F7A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79" t="21883" r="18880" b="26467"/>
          <a:stretch/>
        </p:blipFill>
        <p:spPr bwMode="auto">
          <a:xfrm>
            <a:off x="1271334" y="3767291"/>
            <a:ext cx="5268681" cy="2266363"/>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228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9F6B-973C-387B-D810-3CBD62BBF2C6}"/>
              </a:ext>
            </a:extLst>
          </p:cNvPr>
          <p:cNvSpPr>
            <a:spLocks noGrp="1"/>
          </p:cNvSpPr>
          <p:nvPr>
            <p:ph type="title"/>
          </p:nvPr>
        </p:nvSpPr>
        <p:spPr>
          <a:xfrm>
            <a:off x="1141413" y="618518"/>
            <a:ext cx="9905998" cy="1106373"/>
          </a:xfrm>
        </p:spPr>
        <p:txBody>
          <a:bodyPr/>
          <a:lstStyle/>
          <a:p>
            <a:r>
              <a:rPr lang="en-US" dirty="0"/>
              <a:t>Getting user Input</a:t>
            </a:r>
            <a:endParaRPr lang="en-AE" dirty="0"/>
          </a:p>
        </p:txBody>
      </p:sp>
      <p:sp>
        <p:nvSpPr>
          <p:cNvPr id="5" name="Content Placeholder 4">
            <a:extLst>
              <a:ext uri="{FF2B5EF4-FFF2-40B4-BE49-F238E27FC236}">
                <a16:creationId xmlns:a16="http://schemas.microsoft.com/office/drawing/2014/main" id="{376D1A25-D3B7-CF86-427D-CF8ACFEE7FA9}"/>
              </a:ext>
            </a:extLst>
          </p:cNvPr>
          <p:cNvSpPr>
            <a:spLocks noGrp="1"/>
          </p:cNvSpPr>
          <p:nvPr>
            <p:ph idx="1"/>
          </p:nvPr>
        </p:nvSpPr>
        <p:spPr>
          <a:xfrm>
            <a:off x="1141412" y="1724891"/>
            <a:ext cx="9905999" cy="4066310"/>
          </a:xfrm>
        </p:spPr>
        <p:txBody>
          <a:bodyPr>
            <a:normAutofit fontScale="92500" lnSpcReduction="20000"/>
          </a:bodyPr>
          <a:lstStyle/>
          <a:p>
            <a:pPr marL="0" indent="0">
              <a:buNone/>
            </a:pPr>
            <a:r>
              <a:rPr lang="en-US" sz="2800" b="1" dirty="0"/>
              <a:t>What is the input() Function?</a:t>
            </a:r>
          </a:p>
          <a:p>
            <a:r>
              <a:rPr lang="en-US" dirty="0"/>
              <a:t>Lets you get information from the user. </a:t>
            </a:r>
          </a:p>
          <a:p>
            <a:r>
              <a:rPr lang="en-US" dirty="0"/>
              <a:t>The user input can be stored in a variable.</a:t>
            </a:r>
          </a:p>
          <a:p>
            <a:pPr marL="0" indent="0">
              <a:buNone/>
            </a:pPr>
            <a:r>
              <a:rPr lang="en-US" sz="2800" b="1" dirty="0"/>
              <a:t>Syntax: </a:t>
            </a:r>
          </a:p>
          <a:p>
            <a:pPr marL="0" indent="0">
              <a:buNone/>
            </a:pPr>
            <a:r>
              <a:rPr lang="en-US" dirty="0" err="1">
                <a:latin typeface="Cascadia Code Light" panose="020B0609020000020004" pitchFamily="49" charset="0"/>
                <a:ea typeface="Cascadia Code Light" panose="020B0609020000020004" pitchFamily="49" charset="0"/>
                <a:cs typeface="Cascadia Code Light" panose="020B0609020000020004" pitchFamily="49" charset="0"/>
              </a:rPr>
              <a:t>variable_name</a:t>
            </a:r>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 = input("Your prompt here: ")</a:t>
            </a:r>
          </a:p>
          <a:p>
            <a:pPr marL="0" indent="0">
              <a:buNone/>
            </a:pPr>
            <a:r>
              <a:rPr lang="en-GB" sz="2600" b="1" dirty="0"/>
              <a:t>E</a:t>
            </a:r>
            <a:r>
              <a:rPr lang="en-AE" sz="2600" b="1" dirty="0" err="1"/>
              <a:t>xample</a:t>
            </a:r>
            <a:r>
              <a:rPr lang="en-AE" sz="2600" b="1" dirty="0"/>
              <a:t>:</a:t>
            </a:r>
          </a:p>
          <a:p>
            <a:pPr marL="0" indent="0">
              <a:buNone/>
            </a:pPr>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age = input("How old are you? ")</a:t>
            </a:r>
          </a:p>
          <a:p>
            <a:pPr marL="0" indent="0">
              <a:buNone/>
            </a:pPr>
            <a:r>
              <a:rPr lang="en-US" dirty="0">
                <a:latin typeface="Cascadia Code Light" panose="020B0609020000020004" pitchFamily="49" charset="0"/>
                <a:ea typeface="Cascadia Code Light" panose="020B0609020000020004" pitchFamily="49" charset="0"/>
                <a:cs typeface="Cascadia Code Light" panose="020B0609020000020004" pitchFamily="49" charset="0"/>
              </a:rPr>
              <a:t>print("You are " + age + " years old.")</a:t>
            </a:r>
          </a:p>
          <a:p>
            <a:pPr marL="0" indent="0">
              <a:buNone/>
            </a:pPr>
            <a:endParaRPr lang="en-AE" dirty="0"/>
          </a:p>
        </p:txBody>
      </p:sp>
      <p:pic>
        <p:nvPicPr>
          <p:cNvPr id="1026" name="Picture 2" descr="Basic Input, Output, and String Formatting in Python – Real Python">
            <a:extLst>
              <a:ext uri="{FF2B5EF4-FFF2-40B4-BE49-F238E27FC236}">
                <a16:creationId xmlns:a16="http://schemas.microsoft.com/office/drawing/2014/main" id="{507CEE7D-417D-9A0C-D662-A4C9C39E5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699" y="905690"/>
            <a:ext cx="3679933" cy="20699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w Input Function In Python - Python Guides">
            <a:extLst>
              <a:ext uri="{FF2B5EF4-FFF2-40B4-BE49-F238E27FC236}">
                <a16:creationId xmlns:a16="http://schemas.microsoft.com/office/drawing/2014/main" id="{7B16547A-37A3-EBBB-AA85-22DE204CA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5699" y="3268966"/>
            <a:ext cx="3678299" cy="275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986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B56FF-EA64-0A6C-C087-EEC8B3109E3B}"/>
              </a:ext>
            </a:extLst>
          </p:cNvPr>
          <p:cNvSpPr>
            <a:spLocks noGrp="1"/>
          </p:cNvSpPr>
          <p:nvPr>
            <p:ph type="title"/>
          </p:nvPr>
        </p:nvSpPr>
        <p:spPr>
          <a:xfrm>
            <a:off x="1143000" y="1927568"/>
            <a:ext cx="9906000" cy="2852737"/>
          </a:xfrm>
        </p:spPr>
        <p:txBody>
          <a:bodyPr>
            <a:normAutofit/>
          </a:bodyPr>
          <a:lstStyle/>
          <a:p>
            <a:pPr algn="ctr"/>
            <a:r>
              <a:rPr lang="en-US" sz="7200" dirty="0"/>
              <a:t>Introduce yourself! </a:t>
            </a:r>
            <a:br>
              <a:rPr lang="en-US" sz="7200" dirty="0"/>
            </a:br>
            <a:r>
              <a:rPr lang="en-US" sz="7200" dirty="0"/>
              <a:t>:D</a:t>
            </a:r>
            <a:endParaRPr lang="en-AE" sz="7200" dirty="0"/>
          </a:p>
        </p:txBody>
      </p:sp>
      <p:sp>
        <p:nvSpPr>
          <p:cNvPr id="4" name="Title 1">
            <a:extLst>
              <a:ext uri="{FF2B5EF4-FFF2-40B4-BE49-F238E27FC236}">
                <a16:creationId xmlns:a16="http://schemas.microsoft.com/office/drawing/2014/main" id="{D4E9A94B-2BF0-AA19-1E2A-4AF147188FD2}"/>
              </a:ext>
            </a:extLst>
          </p:cNvPr>
          <p:cNvSpPr txBox="1">
            <a:spLocks/>
          </p:cNvSpPr>
          <p:nvPr/>
        </p:nvSpPr>
        <p:spPr>
          <a:xfrm>
            <a:off x="3807582" y="2183641"/>
            <a:ext cx="4708621" cy="571143"/>
          </a:xfrm>
          <a:prstGeom prst="rect">
            <a:avLst/>
          </a:prstGeom>
        </p:spPr>
        <p:txBody>
          <a:bodyPr vert="horz" lIns="91440" tIns="45720" rIns="91440" bIns="45720" rtlCol="0" anchor="b">
            <a:normAutofit fontScale="850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t>Before we begin…</a:t>
            </a:r>
          </a:p>
        </p:txBody>
      </p:sp>
      <p:pic>
        <p:nvPicPr>
          <p:cNvPr id="1026" name="Picture 2" descr="Hello my name is png images | PNGWing">
            <a:extLst>
              <a:ext uri="{FF2B5EF4-FFF2-40B4-BE49-F238E27FC236}">
                <a16:creationId xmlns:a16="http://schemas.microsoft.com/office/drawing/2014/main" id="{18965011-A001-F28B-C35E-1BCBC7A2ACE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7174" r="91522">
                        <a14:foregroundMark x1="9783" y1="19750" x2="9783" y2="19750"/>
                        <a14:foregroundMark x1="9783" y1="19750" x2="7174" y2="28000"/>
                        <a14:foregroundMark x1="7174" y1="28000" x2="7174" y2="28875"/>
                        <a14:foregroundMark x1="7283" y1="31000" x2="7391" y2="44250"/>
                        <a14:foregroundMark x1="7391" y1="47625" x2="7391" y2="74000"/>
                        <a14:foregroundMark x1="7391" y1="74000" x2="10870" y2="80625"/>
                        <a14:foregroundMark x1="10870" y1="80625" x2="13696" y2="80625"/>
                        <a14:foregroundMark x1="15870" y1="80375" x2="21304" y2="80625"/>
                        <a14:foregroundMark x1="7826" y1="26000" x2="12717" y2="19000"/>
                        <a14:foregroundMark x1="12717" y1="19000" x2="22283" y2="18250"/>
                        <a14:foregroundMark x1="22283" y1="18250" x2="65435" y2="19500"/>
                        <a14:foregroundMark x1="65435" y1="19500" x2="79565" y2="19125"/>
                        <a14:foregroundMark x1="79565" y1="19125" x2="88261" y2="19375"/>
                        <a14:foregroundMark x1="88261" y1="19375" x2="92174" y2="25625"/>
                        <a14:foregroundMark x1="92174" y1="25625" x2="91522" y2="78375"/>
                        <a14:foregroundMark x1="91522" y1="78375" x2="85543" y2="82125"/>
                        <a14:foregroundMark x1="85543" y1="82125" x2="13261" y2="81250"/>
                        <a14:foregroundMark x1="13261" y1="81250" x2="7500" y2="70750"/>
                        <a14:foregroundMark x1="7500" y1="70750" x2="7609" y2="25250"/>
                        <a14:foregroundMark x1="10761" y1="28375" x2="31196" y2="30625"/>
                        <a14:foregroundMark x1="31196" y1="30625" x2="29022" y2="58500"/>
                        <a14:foregroundMark x1="29022" y1="58500" x2="68804" y2="36500"/>
                        <a14:foregroundMark x1="68804" y1="36500" x2="67174" y2="68000"/>
                        <a14:foregroundMark x1="67174" y1="68000" x2="88152" y2="70000"/>
                        <a14:foregroundMark x1="88152" y1="70000" x2="84565" y2="76000"/>
                        <a14:foregroundMark x1="8696" y1="24125" x2="16630" y2="21250"/>
                        <a14:foregroundMark x1="16630" y1="21250" x2="61413" y2="23000"/>
                        <a14:foregroundMark x1="61413" y1="23000" x2="40870" y2="25000"/>
                        <a14:foregroundMark x1="40870" y1="25000" x2="57500" y2="21375"/>
                        <a14:foregroundMark x1="57500" y1="21375" x2="64891" y2="22125"/>
                      </a14:backgroundRemoval>
                    </a14:imgEffect>
                  </a14:imgLayer>
                </a14:imgProps>
              </a:ext>
              <a:ext uri="{28A0092B-C50C-407E-A947-70E740481C1C}">
                <a14:useLocalDpi xmlns:a14="http://schemas.microsoft.com/office/drawing/2010/main" val="0"/>
              </a:ext>
            </a:extLst>
          </a:blip>
          <a:srcRect l="7753" t="17777" r="7751" b="17980"/>
          <a:stretch/>
        </p:blipFill>
        <p:spPr bwMode="auto">
          <a:xfrm>
            <a:off x="8596466" y="503074"/>
            <a:ext cx="2154659" cy="14244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ello my name is png images | PNGWing">
            <a:extLst>
              <a:ext uri="{FF2B5EF4-FFF2-40B4-BE49-F238E27FC236}">
                <a16:creationId xmlns:a16="http://schemas.microsoft.com/office/drawing/2014/main" id="{7582D63C-01AA-FCEB-7DCB-985D720B8A2C}"/>
              </a:ext>
            </a:extLst>
          </p:cNvPr>
          <p:cNvPicPr>
            <a:picLocks noChangeAspect="1" noChangeArrowheads="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10000" b="90000" l="7174" r="91522">
                        <a14:foregroundMark x1="9783" y1="19750" x2="9783" y2="19750"/>
                        <a14:foregroundMark x1="9783" y1="19750" x2="7174" y2="28000"/>
                        <a14:foregroundMark x1="7174" y1="28000" x2="7174" y2="28875"/>
                        <a14:foregroundMark x1="7283" y1="31000" x2="7391" y2="44250"/>
                        <a14:foregroundMark x1="7391" y1="47625" x2="7391" y2="74000"/>
                        <a14:foregroundMark x1="7391" y1="74000" x2="10870" y2="80625"/>
                        <a14:foregroundMark x1="10870" y1="80625" x2="13696" y2="80625"/>
                        <a14:foregroundMark x1="15870" y1="80375" x2="21304" y2="80625"/>
                        <a14:foregroundMark x1="7826" y1="26000" x2="12717" y2="19000"/>
                        <a14:foregroundMark x1="12717" y1="19000" x2="22283" y2="18250"/>
                        <a14:foregroundMark x1="22283" y1="18250" x2="65435" y2="19500"/>
                        <a14:foregroundMark x1="65435" y1="19500" x2="79565" y2="19125"/>
                        <a14:foregroundMark x1="79565" y1="19125" x2="88261" y2="19375"/>
                        <a14:foregroundMark x1="88261" y1="19375" x2="92174" y2="25625"/>
                        <a14:foregroundMark x1="92174" y1="25625" x2="91522" y2="78375"/>
                        <a14:foregroundMark x1="91522" y1="78375" x2="85543" y2="82125"/>
                        <a14:foregroundMark x1="85543" y1="82125" x2="13261" y2="81250"/>
                        <a14:foregroundMark x1="13261" y1="81250" x2="7500" y2="70750"/>
                        <a14:foregroundMark x1="7500" y1="70750" x2="7609" y2="25250"/>
                        <a14:foregroundMark x1="10761" y1="28375" x2="31196" y2="30625"/>
                        <a14:foregroundMark x1="31196" y1="30625" x2="29022" y2="58500"/>
                        <a14:foregroundMark x1="29022" y1="58500" x2="68804" y2="36500"/>
                        <a14:foregroundMark x1="68804" y1="36500" x2="67174" y2="68000"/>
                        <a14:foregroundMark x1="67174" y1="68000" x2="88152" y2="70000"/>
                        <a14:foregroundMark x1="88152" y1="70000" x2="84565" y2="76000"/>
                        <a14:foregroundMark x1="8696" y1="24125" x2="16630" y2="21250"/>
                        <a14:foregroundMark x1="16630" y1="21250" x2="61413" y2="23000"/>
                        <a14:foregroundMark x1="61413" y1="23000" x2="40870" y2="25000"/>
                        <a14:foregroundMark x1="40870" y1="25000" x2="57500" y2="21375"/>
                        <a14:foregroundMark x1="57500" y1="21375" x2="64891" y2="22125"/>
                      </a14:backgroundRemoval>
                    </a14:imgEffect>
                  </a14:imgLayer>
                </a14:imgProps>
              </a:ext>
              <a:ext uri="{28A0092B-C50C-407E-A947-70E740481C1C}">
                <a14:useLocalDpi xmlns:a14="http://schemas.microsoft.com/office/drawing/2010/main" val="0"/>
              </a:ext>
            </a:extLst>
          </a:blip>
          <a:srcRect l="7753" t="17777" r="7751" b="17980"/>
          <a:stretch/>
        </p:blipFill>
        <p:spPr bwMode="auto">
          <a:xfrm>
            <a:off x="1440593" y="4548601"/>
            <a:ext cx="2154659" cy="1424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21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0829-2885-3B3C-5FAD-A590A1D73488}"/>
              </a:ext>
            </a:extLst>
          </p:cNvPr>
          <p:cNvSpPr>
            <a:spLocks noGrp="1"/>
          </p:cNvSpPr>
          <p:nvPr>
            <p:ph type="title"/>
          </p:nvPr>
        </p:nvSpPr>
        <p:spPr>
          <a:xfrm>
            <a:off x="1141413" y="618518"/>
            <a:ext cx="9905998" cy="1013729"/>
          </a:xfrm>
        </p:spPr>
        <p:txBody>
          <a:bodyPr/>
          <a:lstStyle/>
          <a:p>
            <a:r>
              <a:rPr lang="en-US" dirty="0"/>
              <a:t>Comments</a:t>
            </a:r>
            <a:endParaRPr lang="en-AE" dirty="0"/>
          </a:p>
        </p:txBody>
      </p:sp>
      <p:sp>
        <p:nvSpPr>
          <p:cNvPr id="3" name="Content Placeholder 2">
            <a:extLst>
              <a:ext uri="{FF2B5EF4-FFF2-40B4-BE49-F238E27FC236}">
                <a16:creationId xmlns:a16="http://schemas.microsoft.com/office/drawing/2014/main" id="{E71E995A-41B4-2EE6-27AD-2D014816F12B}"/>
              </a:ext>
            </a:extLst>
          </p:cNvPr>
          <p:cNvSpPr>
            <a:spLocks noGrp="1"/>
          </p:cNvSpPr>
          <p:nvPr>
            <p:ph idx="1"/>
          </p:nvPr>
        </p:nvSpPr>
        <p:spPr>
          <a:xfrm>
            <a:off x="1141412" y="1632246"/>
            <a:ext cx="9905999" cy="4785645"/>
          </a:xfrm>
        </p:spPr>
        <p:txBody>
          <a:bodyPr>
            <a:normAutofit/>
          </a:bodyPr>
          <a:lstStyle/>
          <a:p>
            <a:pPr marL="0" indent="0">
              <a:buNone/>
            </a:pPr>
            <a:r>
              <a:rPr lang="en-US" dirty="0"/>
              <a:t>What are Comments?</a:t>
            </a:r>
          </a:p>
          <a:p>
            <a:r>
              <a:rPr lang="en-US" dirty="0"/>
              <a:t>Notes in your code that Python ignores.</a:t>
            </a:r>
          </a:p>
          <a:p>
            <a:r>
              <a:rPr lang="en-US" dirty="0"/>
              <a:t>Help explain what your code does.</a:t>
            </a:r>
          </a:p>
          <a:p>
            <a:endParaRPr lang="en-US" dirty="0"/>
          </a:p>
          <a:p>
            <a:endParaRPr lang="en-US" dirty="0"/>
          </a:p>
          <a:p>
            <a:endParaRPr lang="en-US" dirty="0"/>
          </a:p>
          <a:p>
            <a:endParaRPr lang="en-US" dirty="0"/>
          </a:p>
          <a:p>
            <a:r>
              <a:rPr lang="en-US" dirty="0"/>
              <a:t>Use comments to make your code easier to understand!</a:t>
            </a:r>
            <a:endParaRPr lang="en-AE" dirty="0"/>
          </a:p>
        </p:txBody>
      </p:sp>
      <p:graphicFrame>
        <p:nvGraphicFramePr>
          <p:cNvPr id="5" name="Table 4">
            <a:extLst>
              <a:ext uri="{FF2B5EF4-FFF2-40B4-BE49-F238E27FC236}">
                <a16:creationId xmlns:a16="http://schemas.microsoft.com/office/drawing/2014/main" id="{4B686369-AB78-6610-ED15-C4A6D605EADA}"/>
              </a:ext>
            </a:extLst>
          </p:cNvPr>
          <p:cNvGraphicFramePr>
            <a:graphicFrameLocks noGrp="1"/>
          </p:cNvGraphicFramePr>
          <p:nvPr>
            <p:extLst>
              <p:ext uri="{D42A27DB-BD31-4B8C-83A1-F6EECF244321}">
                <p14:modId xmlns:p14="http://schemas.microsoft.com/office/powerpoint/2010/main" val="151261114"/>
              </p:ext>
            </p:extLst>
          </p:nvPr>
        </p:nvGraphicFramePr>
        <p:xfrm>
          <a:off x="1363602" y="3429000"/>
          <a:ext cx="9009168" cy="2199640"/>
        </p:xfrm>
        <a:graphic>
          <a:graphicData uri="http://schemas.openxmlformats.org/drawingml/2006/table">
            <a:tbl>
              <a:tblPr firstRow="1" bandRow="1">
                <a:tableStyleId>{073A0DAA-6AF3-43AB-8588-CEC1D06C72B9}</a:tableStyleId>
              </a:tblPr>
              <a:tblGrid>
                <a:gridCol w="3488584">
                  <a:extLst>
                    <a:ext uri="{9D8B030D-6E8A-4147-A177-3AD203B41FA5}">
                      <a16:colId xmlns:a16="http://schemas.microsoft.com/office/drawing/2014/main" val="3370566175"/>
                    </a:ext>
                  </a:extLst>
                </a:gridCol>
                <a:gridCol w="5520584">
                  <a:extLst>
                    <a:ext uri="{9D8B030D-6E8A-4147-A177-3AD203B41FA5}">
                      <a16:colId xmlns:a16="http://schemas.microsoft.com/office/drawing/2014/main" val="180282321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Single-Line Comments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Multi-Line Comments</a:t>
                      </a:r>
                    </a:p>
                  </a:txBody>
                  <a:tcPr/>
                </a:tc>
                <a:extLst>
                  <a:ext uri="{0D108BD9-81ED-4DB2-BD59-A6C34878D82A}">
                    <a16:rowId xmlns:a16="http://schemas.microsoft.com/office/drawing/2014/main" val="2628121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Start with #</a:t>
                      </a:r>
                    </a:p>
                  </a:txBody>
                  <a:tcPr/>
                </a:tc>
                <a:tc>
                  <a:txBody>
                    <a:bodyPr/>
                    <a:lstStyle/>
                    <a:p>
                      <a:pPr marL="0" indent="0">
                        <a:buNone/>
                      </a:pPr>
                      <a:r>
                        <a:rPr lang="en-GB" dirty="0"/>
                        <a:t>Use triple quotes ''' or </a:t>
                      </a:r>
                      <a:r>
                        <a:rPr lang="en-US" dirty="0"/>
                        <a:t>"""</a:t>
                      </a:r>
                    </a:p>
                    <a:p>
                      <a:endParaRPr lang="en-AE" dirty="0"/>
                    </a:p>
                  </a:txBody>
                  <a:tcPr/>
                </a:tc>
                <a:extLst>
                  <a:ext uri="{0D108BD9-81ED-4DB2-BD59-A6C34878D82A}">
                    <a16:rowId xmlns:a16="http://schemas.microsoft.com/office/drawing/2014/main" val="27003672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is a single-line comment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indent="0">
                        <a:buNone/>
                      </a:pPr>
                      <a:r>
                        <a:rPr lang="en-US" dirty="0"/>
                        <a:t>This is a multi-line comment.</a:t>
                      </a:r>
                    </a:p>
                    <a:p>
                      <a:pPr marL="0" indent="0">
                        <a:buNone/>
                      </a:pPr>
                      <a:r>
                        <a:rPr lang="en-US" dirty="0"/>
                        <a:t>It can span multiple lines.</a:t>
                      </a:r>
                    </a:p>
                    <a:p>
                      <a:pPr marL="0" indent="0">
                        <a:buNone/>
                      </a:pPr>
                      <a:r>
                        <a:rPr lang="en-US" dirty="0"/>
                        <a:t>"""</a:t>
                      </a:r>
                    </a:p>
                  </a:txBody>
                  <a:tcPr/>
                </a:tc>
                <a:extLst>
                  <a:ext uri="{0D108BD9-81ED-4DB2-BD59-A6C34878D82A}">
                    <a16:rowId xmlns:a16="http://schemas.microsoft.com/office/drawing/2014/main" val="426033601"/>
                  </a:ext>
                </a:extLst>
              </a:tr>
            </a:tbl>
          </a:graphicData>
        </a:graphic>
      </p:graphicFrame>
    </p:spTree>
    <p:extLst>
      <p:ext uri="{BB962C8B-B14F-4D97-AF65-F5344CB8AC3E}">
        <p14:creationId xmlns:p14="http://schemas.microsoft.com/office/powerpoint/2010/main" val="2530411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70A8-2F70-7CAE-1756-6F67D2C6C96A}"/>
              </a:ext>
            </a:extLst>
          </p:cNvPr>
          <p:cNvSpPr>
            <a:spLocks noGrp="1"/>
          </p:cNvSpPr>
          <p:nvPr>
            <p:ph type="title"/>
          </p:nvPr>
        </p:nvSpPr>
        <p:spPr/>
        <p:txBody>
          <a:bodyPr>
            <a:normAutofit/>
          </a:bodyPr>
          <a:lstStyle/>
          <a:p>
            <a:pPr algn="ctr"/>
            <a:r>
              <a:rPr lang="en-US" sz="5400" dirty="0"/>
              <a:t>Mini Test</a:t>
            </a:r>
            <a:endParaRPr lang="en-AE" sz="5400" dirty="0"/>
          </a:p>
        </p:txBody>
      </p:sp>
      <p:sp>
        <p:nvSpPr>
          <p:cNvPr id="3" name="Content Placeholder 2">
            <a:extLst>
              <a:ext uri="{FF2B5EF4-FFF2-40B4-BE49-F238E27FC236}">
                <a16:creationId xmlns:a16="http://schemas.microsoft.com/office/drawing/2014/main" id="{E9F16D91-1FB3-2F61-DDBF-43D8FC822672}"/>
              </a:ext>
            </a:extLst>
          </p:cNvPr>
          <p:cNvSpPr>
            <a:spLocks noGrp="1"/>
          </p:cNvSpPr>
          <p:nvPr>
            <p:ph idx="1"/>
          </p:nvPr>
        </p:nvSpPr>
        <p:spPr/>
        <p:txBody>
          <a:bodyPr>
            <a:normAutofit/>
          </a:bodyPr>
          <a:lstStyle/>
          <a:p>
            <a:pPr marL="0" indent="0">
              <a:buNone/>
            </a:pPr>
            <a:r>
              <a:rPr lang="en-GB" sz="4400" dirty="0">
                <a:hlinkClick r:id="rId2"/>
              </a:rPr>
              <a:t>https://docs.google.com/forms/d/e/1FAIpQLScqIRlqo_N-NLGaKcoGkKrQRlhtwDnStl-efndsUOc7pSdv1w/viewform?usp=sf_link</a:t>
            </a:r>
            <a:endParaRPr lang="en-AE" sz="4400" dirty="0"/>
          </a:p>
        </p:txBody>
      </p:sp>
    </p:spTree>
    <p:extLst>
      <p:ext uri="{BB962C8B-B14F-4D97-AF65-F5344CB8AC3E}">
        <p14:creationId xmlns:p14="http://schemas.microsoft.com/office/powerpoint/2010/main" val="2777759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CAE9-11ED-9088-AEFF-251959269867}"/>
              </a:ext>
            </a:extLst>
          </p:cNvPr>
          <p:cNvSpPr>
            <a:spLocks noGrp="1"/>
          </p:cNvSpPr>
          <p:nvPr>
            <p:ph type="title"/>
          </p:nvPr>
        </p:nvSpPr>
        <p:spPr/>
        <p:txBody>
          <a:bodyPr/>
          <a:lstStyle/>
          <a:p>
            <a:r>
              <a:rPr lang="en-US" dirty="0"/>
              <a:t>Additional Resources</a:t>
            </a:r>
            <a:endParaRPr lang="en-AE" dirty="0"/>
          </a:p>
        </p:txBody>
      </p:sp>
      <p:sp>
        <p:nvSpPr>
          <p:cNvPr id="3" name="Content Placeholder 2">
            <a:extLst>
              <a:ext uri="{FF2B5EF4-FFF2-40B4-BE49-F238E27FC236}">
                <a16:creationId xmlns:a16="http://schemas.microsoft.com/office/drawing/2014/main" id="{CD7165EC-2EC0-C618-5226-D381D5B4D423}"/>
              </a:ext>
            </a:extLst>
          </p:cNvPr>
          <p:cNvSpPr>
            <a:spLocks noGrp="1"/>
          </p:cNvSpPr>
          <p:nvPr>
            <p:ph idx="1"/>
          </p:nvPr>
        </p:nvSpPr>
        <p:spPr/>
        <p:txBody>
          <a:bodyPr/>
          <a:lstStyle/>
          <a:p>
            <a:r>
              <a:rPr lang="en-GB" dirty="0">
                <a:highlight>
                  <a:srgbClr val="808080"/>
                </a:highlight>
                <a:hlinkClick r:id="rId2"/>
              </a:rPr>
              <a:t>Cisco Python Essentials 1 https://skillsforall.com/course/python-essentials-1?courseLang=en-US</a:t>
            </a:r>
            <a:endParaRPr lang="en-GB" dirty="0">
              <a:highlight>
                <a:srgbClr val="808080"/>
              </a:highlight>
              <a:hlinkClick r:id="rId3"/>
            </a:endParaRPr>
          </a:p>
          <a:p>
            <a:r>
              <a:rPr lang="en-GB" dirty="0">
                <a:hlinkClick r:id="rId3"/>
              </a:rPr>
              <a:t>https://realpython.com/</a:t>
            </a:r>
            <a:endParaRPr lang="en-GB" dirty="0"/>
          </a:p>
          <a:p>
            <a:r>
              <a:rPr lang="en-GB" dirty="0">
                <a:hlinkClick r:id="rId4"/>
              </a:rPr>
              <a:t>https://www.w3schools.com/python/</a:t>
            </a:r>
            <a:endParaRPr lang="en-GB" dirty="0"/>
          </a:p>
          <a:p>
            <a:r>
              <a:rPr lang="en-GB" dirty="0">
                <a:hlinkClick r:id="rId5"/>
              </a:rPr>
              <a:t>https://www.geeksforgeeks.org/python-programming-language-tutorial/</a:t>
            </a:r>
            <a:endParaRPr lang="en-AE" dirty="0"/>
          </a:p>
        </p:txBody>
      </p:sp>
    </p:spTree>
    <p:extLst>
      <p:ext uri="{BB962C8B-B14F-4D97-AF65-F5344CB8AC3E}">
        <p14:creationId xmlns:p14="http://schemas.microsoft.com/office/powerpoint/2010/main" val="3119441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63B8-5DD5-DAB1-FBDE-4D9D874B54CD}"/>
              </a:ext>
            </a:extLst>
          </p:cNvPr>
          <p:cNvSpPr>
            <a:spLocks noGrp="1"/>
          </p:cNvSpPr>
          <p:nvPr>
            <p:ph type="title"/>
          </p:nvPr>
        </p:nvSpPr>
        <p:spPr/>
        <p:txBody>
          <a:bodyPr/>
          <a:lstStyle/>
          <a:p>
            <a:r>
              <a:rPr lang="en-US" dirty="0"/>
              <a:t>Preview of Next Week!!</a:t>
            </a:r>
            <a:endParaRPr lang="en-AE" dirty="0"/>
          </a:p>
        </p:txBody>
      </p:sp>
      <p:sp>
        <p:nvSpPr>
          <p:cNvPr id="3" name="Content Placeholder 2">
            <a:extLst>
              <a:ext uri="{FF2B5EF4-FFF2-40B4-BE49-F238E27FC236}">
                <a16:creationId xmlns:a16="http://schemas.microsoft.com/office/drawing/2014/main" id="{A5A5CBA8-383A-9006-6C60-49EB4EBCE2CA}"/>
              </a:ext>
            </a:extLst>
          </p:cNvPr>
          <p:cNvSpPr>
            <a:spLocks noGrp="1"/>
          </p:cNvSpPr>
          <p:nvPr>
            <p:ph idx="1"/>
          </p:nvPr>
        </p:nvSpPr>
        <p:spPr/>
        <p:txBody>
          <a:bodyPr>
            <a:normAutofit fontScale="92500"/>
          </a:bodyPr>
          <a:lstStyle/>
          <a:p>
            <a:r>
              <a:rPr lang="en-US" sz="3200" dirty="0"/>
              <a:t>Differentiate between the different data types.</a:t>
            </a:r>
          </a:p>
          <a:p>
            <a:r>
              <a:rPr lang="en-US" sz="3200" dirty="0"/>
              <a:t>Understand concepts like Dynamic Typing and Type Casting.</a:t>
            </a:r>
          </a:p>
          <a:p>
            <a:r>
              <a:rPr lang="en-US" sz="3200" dirty="0"/>
              <a:t>Use the different operators to perform operations.</a:t>
            </a:r>
          </a:p>
          <a:p>
            <a:r>
              <a:rPr lang="en-US" sz="3200" dirty="0"/>
              <a:t>Learn about Complex data Types such as Lists and Dictionaries.</a:t>
            </a:r>
            <a:endParaRPr lang="en-AE" sz="3200" dirty="0"/>
          </a:p>
        </p:txBody>
      </p:sp>
    </p:spTree>
    <p:extLst>
      <p:ext uri="{BB962C8B-B14F-4D97-AF65-F5344CB8AC3E}">
        <p14:creationId xmlns:p14="http://schemas.microsoft.com/office/powerpoint/2010/main" val="2391123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4824A9C-9034-A96F-DC8D-397E6DF82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391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AE7D2-1615-DFE6-9C83-EFF69F9086D8}"/>
              </a:ext>
            </a:extLst>
          </p:cNvPr>
          <p:cNvSpPr>
            <a:spLocks noGrp="1"/>
          </p:cNvSpPr>
          <p:nvPr>
            <p:ph type="title"/>
          </p:nvPr>
        </p:nvSpPr>
        <p:spPr>
          <a:xfrm>
            <a:off x="1141413" y="327514"/>
            <a:ext cx="9905998" cy="1478570"/>
          </a:xfrm>
        </p:spPr>
        <p:txBody>
          <a:bodyPr>
            <a:normAutofit/>
          </a:bodyPr>
          <a:lstStyle/>
          <a:p>
            <a:r>
              <a:rPr lang="en-US" sz="4800" dirty="0"/>
              <a:t>Python Study Group Structure</a:t>
            </a:r>
            <a:endParaRPr lang="en-AE" sz="4800" dirty="0"/>
          </a:p>
        </p:txBody>
      </p:sp>
      <p:graphicFrame>
        <p:nvGraphicFramePr>
          <p:cNvPr id="11" name="Content Placeholder 2">
            <a:extLst>
              <a:ext uri="{FF2B5EF4-FFF2-40B4-BE49-F238E27FC236}">
                <a16:creationId xmlns:a16="http://schemas.microsoft.com/office/drawing/2014/main" id="{558463B0-0615-1DDD-7C1E-F25F18E4230E}"/>
              </a:ext>
            </a:extLst>
          </p:cNvPr>
          <p:cNvGraphicFramePr>
            <a:graphicFrameLocks noGrp="1"/>
          </p:cNvGraphicFramePr>
          <p:nvPr>
            <p:ph idx="1"/>
            <p:extLst>
              <p:ext uri="{D42A27DB-BD31-4B8C-83A1-F6EECF244321}">
                <p14:modId xmlns:p14="http://schemas.microsoft.com/office/powerpoint/2010/main" val="479286638"/>
              </p:ext>
            </p:extLst>
          </p:nvPr>
        </p:nvGraphicFramePr>
        <p:xfrm>
          <a:off x="1141413" y="1610436"/>
          <a:ext cx="9905998" cy="4180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1584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DAAC-8E65-04B3-CBC7-0EB7E47A5338}"/>
              </a:ext>
            </a:extLst>
          </p:cNvPr>
          <p:cNvSpPr>
            <a:spLocks noGrp="1"/>
          </p:cNvSpPr>
          <p:nvPr>
            <p:ph type="title"/>
          </p:nvPr>
        </p:nvSpPr>
        <p:spPr/>
        <p:txBody>
          <a:bodyPr/>
          <a:lstStyle/>
          <a:p>
            <a:r>
              <a:rPr lang="en-US" dirty="0"/>
              <a:t>This Week’s objectives:</a:t>
            </a:r>
            <a:endParaRPr lang="en-AE" dirty="0"/>
          </a:p>
        </p:txBody>
      </p:sp>
      <p:sp>
        <p:nvSpPr>
          <p:cNvPr id="3" name="Content Placeholder 2">
            <a:extLst>
              <a:ext uri="{FF2B5EF4-FFF2-40B4-BE49-F238E27FC236}">
                <a16:creationId xmlns:a16="http://schemas.microsoft.com/office/drawing/2014/main" id="{380AC7A1-42D0-4632-EA60-88CC80AD703E}"/>
              </a:ext>
            </a:extLst>
          </p:cNvPr>
          <p:cNvSpPr>
            <a:spLocks noGrp="1"/>
          </p:cNvSpPr>
          <p:nvPr>
            <p:ph idx="1"/>
          </p:nvPr>
        </p:nvSpPr>
        <p:spPr>
          <a:xfrm>
            <a:off x="1141413" y="2249487"/>
            <a:ext cx="7074540" cy="3541714"/>
          </a:xfrm>
        </p:spPr>
        <p:txBody>
          <a:bodyPr>
            <a:normAutofit/>
          </a:bodyPr>
          <a:lstStyle/>
          <a:p>
            <a:r>
              <a:rPr lang="en-US" sz="2800" dirty="0"/>
              <a:t>Understand what Python is and its applications</a:t>
            </a:r>
          </a:p>
          <a:p>
            <a:r>
              <a:rPr lang="en-US" sz="2800" dirty="0"/>
              <a:t>Set up the Python environment</a:t>
            </a:r>
          </a:p>
          <a:p>
            <a:r>
              <a:rPr lang="en-US" sz="2800" dirty="0"/>
              <a:t>Learn basic syntax and Input/Output Operations</a:t>
            </a:r>
          </a:p>
          <a:p>
            <a:r>
              <a:rPr lang="en-US" sz="2800" dirty="0"/>
              <a:t>Write and run your first Python program!!</a:t>
            </a:r>
            <a:endParaRPr lang="en-AE" sz="2800" dirty="0"/>
          </a:p>
        </p:txBody>
      </p:sp>
      <p:pic>
        <p:nvPicPr>
          <p:cNvPr id="1026" name="Picture 2" descr="Checklist png images | PNGWing">
            <a:extLst>
              <a:ext uri="{FF2B5EF4-FFF2-40B4-BE49-F238E27FC236}">
                <a16:creationId xmlns:a16="http://schemas.microsoft.com/office/drawing/2014/main" id="{45F83F92-AB00-562F-29C0-0945E7782A0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111" b="98889" l="10000" r="90000">
                        <a14:foregroundMark x1="20833" y1="95556" x2="24722" y2="29444"/>
                        <a14:foregroundMark x1="24722" y1="29444" x2="39722" y2="16111"/>
                        <a14:foregroundMark x1="39722" y1="16111" x2="48056" y2="1667"/>
                        <a14:foregroundMark x1="48056" y1="1667" x2="58333" y2="12500"/>
                        <a14:foregroundMark x1="58333" y1="12500" x2="75833" y2="16944"/>
                        <a14:foregroundMark x1="75833" y1="16944" x2="83611" y2="86667"/>
                        <a14:foregroundMark x1="83611" y1="86667" x2="73889" y2="97778"/>
                        <a14:foregroundMark x1="73889" y1="97778" x2="33056" y2="98889"/>
                        <a14:foregroundMark x1="33056" y1="98889" x2="20278" y2="94722"/>
                        <a14:foregroundMark x1="43333" y1="7500" x2="56667" y2="6667"/>
                        <a14:foregroundMark x1="22778" y1="53333" x2="21389" y2="24167"/>
                        <a14:foregroundMark x1="21389" y1="24167" x2="21389" y2="24167"/>
                        <a14:foregroundMark x1="21389" y1="30278" x2="35000" y2="20000"/>
                        <a14:foregroundMark x1="35000" y1="20000" x2="36944" y2="20278"/>
                        <a14:foregroundMark x1="16944" y1="26667" x2="29167" y2="14444"/>
                        <a14:foregroundMark x1="29167" y1="14444" x2="45000" y2="12500"/>
                        <a14:foregroundMark x1="45000" y1="12500" x2="45278" y2="12500"/>
                        <a14:foregroundMark x1="34444" y1="34167" x2="29722" y2="61667"/>
                        <a14:foregroundMark x1="29722" y1="61667" x2="32500" y2="78333"/>
                        <a14:foregroundMark x1="32500" y1="78333" x2="55278" y2="69722"/>
                        <a14:foregroundMark x1="55278" y1="69722" x2="66111" y2="48889"/>
                        <a14:foregroundMark x1="66111" y1="48889" x2="55556" y2="28611"/>
                        <a14:foregroundMark x1="55556" y1="28611" x2="37500" y2="30000"/>
                        <a14:foregroundMark x1="37500" y1="30000" x2="30278" y2="35556"/>
                        <a14:foregroundMark x1="32778" y1="41944" x2="40833" y2="35278"/>
                        <a14:foregroundMark x1="72500" y1="13611" x2="82778" y2="24722"/>
                        <a14:foregroundMark x1="82778" y1="24722" x2="71389" y2="16389"/>
                        <a14:foregroundMark x1="71389" y1="16389" x2="71389" y2="15278"/>
                        <a14:foregroundMark x1="54722" y1="6667" x2="57778" y2="6111"/>
                      </a14:backgroundRemoval>
                    </a14:imgEffect>
                  </a14:imgLayer>
                </a14:imgProps>
              </a:ext>
              <a:ext uri="{28A0092B-C50C-407E-A947-70E740481C1C}">
                <a14:useLocalDpi xmlns:a14="http://schemas.microsoft.com/office/drawing/2010/main" val="0"/>
              </a:ext>
            </a:extLst>
          </a:blip>
          <a:srcRect/>
          <a:stretch>
            <a:fillRect/>
          </a:stretch>
        </p:blipFill>
        <p:spPr bwMode="auto">
          <a:xfrm>
            <a:off x="8312725" y="1958686"/>
            <a:ext cx="2940627" cy="294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063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31" name="Picture 2">
            <a:extLst>
              <a:ext uri="{FF2B5EF4-FFF2-40B4-BE49-F238E27FC236}">
                <a16:creationId xmlns:a16="http://schemas.microsoft.com/office/drawing/2014/main" id="{BCDD7E6C-5FAB-4B5E-BBEE-3C2AEFA2E1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33" name="Group 1032">
            <a:extLst>
              <a:ext uri="{FF2B5EF4-FFF2-40B4-BE49-F238E27FC236}">
                <a16:creationId xmlns:a16="http://schemas.microsoft.com/office/drawing/2014/main" id="{EF54BD01-1A6C-45C4-BAC1-0C1920F43F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034" name="Group 1033">
              <a:extLst>
                <a:ext uri="{FF2B5EF4-FFF2-40B4-BE49-F238E27FC236}">
                  <a16:creationId xmlns:a16="http://schemas.microsoft.com/office/drawing/2014/main" id="{BC291A48-42F0-49E9-A5A4-BA722774B0E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1046" name="Rectangle 5">
                <a:extLst>
                  <a:ext uri="{FF2B5EF4-FFF2-40B4-BE49-F238E27FC236}">
                    <a16:creationId xmlns:a16="http://schemas.microsoft.com/office/drawing/2014/main" id="{689BB968-76EA-42DE-90F5-1F675903886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E" dirty="0"/>
              </a:p>
            </p:txBody>
          </p:sp>
          <p:sp>
            <p:nvSpPr>
              <p:cNvPr id="1047" name="Freeform 6">
                <a:extLst>
                  <a:ext uri="{FF2B5EF4-FFF2-40B4-BE49-F238E27FC236}">
                    <a16:creationId xmlns:a16="http://schemas.microsoft.com/office/drawing/2014/main" id="{83D608D2-4769-40AE-8148-EF0379EA28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48" name="Freeform 7">
                <a:extLst>
                  <a:ext uri="{FF2B5EF4-FFF2-40B4-BE49-F238E27FC236}">
                    <a16:creationId xmlns:a16="http://schemas.microsoft.com/office/drawing/2014/main" id="{858A5F02-2E09-4F0A-B1A8-0699F7C987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49" name="Freeform 8">
                <a:extLst>
                  <a:ext uri="{FF2B5EF4-FFF2-40B4-BE49-F238E27FC236}">
                    <a16:creationId xmlns:a16="http://schemas.microsoft.com/office/drawing/2014/main" id="{CBE326AE-4BB5-4516-82D9-2E2D367F4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50" name="Freeform 9">
                <a:extLst>
                  <a:ext uri="{FF2B5EF4-FFF2-40B4-BE49-F238E27FC236}">
                    <a16:creationId xmlns:a16="http://schemas.microsoft.com/office/drawing/2014/main" id="{AB23DFD0-4CF3-4D60-B9ED-EA1B080973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51" name="Freeform 10">
                <a:extLst>
                  <a:ext uri="{FF2B5EF4-FFF2-40B4-BE49-F238E27FC236}">
                    <a16:creationId xmlns:a16="http://schemas.microsoft.com/office/drawing/2014/main" id="{DAE7C27F-4CE3-43DF-9CB3-A75AC79289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52" name="Freeform 11">
                <a:extLst>
                  <a:ext uri="{FF2B5EF4-FFF2-40B4-BE49-F238E27FC236}">
                    <a16:creationId xmlns:a16="http://schemas.microsoft.com/office/drawing/2014/main" id="{8513F67F-2E0A-462B-93B1-4665E97B3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53" name="Freeform 12">
                <a:extLst>
                  <a:ext uri="{FF2B5EF4-FFF2-40B4-BE49-F238E27FC236}">
                    <a16:creationId xmlns:a16="http://schemas.microsoft.com/office/drawing/2014/main" id="{A81D17CE-8B13-4E5E-BDB8-04A6E27EAB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54" name="Freeform 13">
                <a:extLst>
                  <a:ext uri="{FF2B5EF4-FFF2-40B4-BE49-F238E27FC236}">
                    <a16:creationId xmlns:a16="http://schemas.microsoft.com/office/drawing/2014/main" id="{0BFD6FD3-0AC0-416F-9C39-B632EF4BBB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55" name="Freeform 14">
                <a:extLst>
                  <a:ext uri="{FF2B5EF4-FFF2-40B4-BE49-F238E27FC236}">
                    <a16:creationId xmlns:a16="http://schemas.microsoft.com/office/drawing/2014/main" id="{4F5DD9A4-9CB9-4664-9649-30B1DA231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56" name="Freeform 15">
                <a:extLst>
                  <a:ext uri="{FF2B5EF4-FFF2-40B4-BE49-F238E27FC236}">
                    <a16:creationId xmlns:a16="http://schemas.microsoft.com/office/drawing/2014/main" id="{CB2EEF39-60AF-44EF-B434-87FE6CD4C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57" name="Line 16">
                <a:extLst>
                  <a:ext uri="{FF2B5EF4-FFF2-40B4-BE49-F238E27FC236}">
                    <a16:creationId xmlns:a16="http://schemas.microsoft.com/office/drawing/2014/main" id="{F86A274C-66D9-45A2-BAA2-7703426CFD5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AE" dirty="0"/>
              </a:p>
            </p:txBody>
          </p:sp>
          <p:sp>
            <p:nvSpPr>
              <p:cNvPr id="1058" name="Freeform 17">
                <a:extLst>
                  <a:ext uri="{FF2B5EF4-FFF2-40B4-BE49-F238E27FC236}">
                    <a16:creationId xmlns:a16="http://schemas.microsoft.com/office/drawing/2014/main" id="{C28BA233-7D7F-4462-8427-0DCE62A6D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59" name="Freeform 18">
                <a:extLst>
                  <a:ext uri="{FF2B5EF4-FFF2-40B4-BE49-F238E27FC236}">
                    <a16:creationId xmlns:a16="http://schemas.microsoft.com/office/drawing/2014/main" id="{4CF03916-97DB-45E5-97A0-71DD9FC0A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60" name="Freeform 19">
                <a:extLst>
                  <a:ext uri="{FF2B5EF4-FFF2-40B4-BE49-F238E27FC236}">
                    <a16:creationId xmlns:a16="http://schemas.microsoft.com/office/drawing/2014/main" id="{C8F92655-668F-4523-9295-2D7547300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61" name="Freeform 20">
                <a:extLst>
                  <a:ext uri="{FF2B5EF4-FFF2-40B4-BE49-F238E27FC236}">
                    <a16:creationId xmlns:a16="http://schemas.microsoft.com/office/drawing/2014/main" id="{4FEA46E9-7049-4972-894E-C50D8D6E6E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62" name="Rectangle 21">
                <a:extLst>
                  <a:ext uri="{FF2B5EF4-FFF2-40B4-BE49-F238E27FC236}">
                    <a16:creationId xmlns:a16="http://schemas.microsoft.com/office/drawing/2014/main" id="{18A89534-7499-4071-AE12-4A4CC728BF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E" dirty="0"/>
              </a:p>
            </p:txBody>
          </p:sp>
          <p:sp>
            <p:nvSpPr>
              <p:cNvPr id="1063" name="Freeform 22">
                <a:extLst>
                  <a:ext uri="{FF2B5EF4-FFF2-40B4-BE49-F238E27FC236}">
                    <a16:creationId xmlns:a16="http://schemas.microsoft.com/office/drawing/2014/main" id="{EEF2BB32-69AF-47E0-9F8E-214A04EA6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64" name="Freeform 23">
                <a:extLst>
                  <a:ext uri="{FF2B5EF4-FFF2-40B4-BE49-F238E27FC236}">
                    <a16:creationId xmlns:a16="http://schemas.microsoft.com/office/drawing/2014/main" id="{87C75F4F-B3C6-4EEE-9DCA-EF219CB50A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65" name="Freeform 24">
                <a:extLst>
                  <a:ext uri="{FF2B5EF4-FFF2-40B4-BE49-F238E27FC236}">
                    <a16:creationId xmlns:a16="http://schemas.microsoft.com/office/drawing/2014/main" id="{042056D3-798B-48C4-888E-17FC83443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66" name="Freeform 25">
                <a:extLst>
                  <a:ext uri="{FF2B5EF4-FFF2-40B4-BE49-F238E27FC236}">
                    <a16:creationId xmlns:a16="http://schemas.microsoft.com/office/drawing/2014/main" id="{F4055E8D-7702-4EAE-8437-B91BC5BD9D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67" name="Freeform 26">
                <a:extLst>
                  <a:ext uri="{FF2B5EF4-FFF2-40B4-BE49-F238E27FC236}">
                    <a16:creationId xmlns:a16="http://schemas.microsoft.com/office/drawing/2014/main" id="{82B9627D-D677-44D1-B37B-E4D43147C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68" name="Freeform 27">
                <a:extLst>
                  <a:ext uri="{FF2B5EF4-FFF2-40B4-BE49-F238E27FC236}">
                    <a16:creationId xmlns:a16="http://schemas.microsoft.com/office/drawing/2014/main" id="{2F3317AE-4BF9-45B1-8FFB-D6C13E766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69" name="Freeform 28">
                <a:extLst>
                  <a:ext uri="{FF2B5EF4-FFF2-40B4-BE49-F238E27FC236}">
                    <a16:creationId xmlns:a16="http://schemas.microsoft.com/office/drawing/2014/main" id="{E5F71322-73E4-4F82-B3D3-8C6F1619B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70" name="Freeform 29">
                <a:extLst>
                  <a:ext uri="{FF2B5EF4-FFF2-40B4-BE49-F238E27FC236}">
                    <a16:creationId xmlns:a16="http://schemas.microsoft.com/office/drawing/2014/main" id="{031C0E98-BBA2-40AA-A7D7-4C615A08E1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71" name="Freeform 30">
                <a:extLst>
                  <a:ext uri="{FF2B5EF4-FFF2-40B4-BE49-F238E27FC236}">
                    <a16:creationId xmlns:a16="http://schemas.microsoft.com/office/drawing/2014/main" id="{33A1E779-D630-40A3-A3C8-7ECC1CBD63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72" name="Freeform 31">
                <a:extLst>
                  <a:ext uri="{FF2B5EF4-FFF2-40B4-BE49-F238E27FC236}">
                    <a16:creationId xmlns:a16="http://schemas.microsoft.com/office/drawing/2014/main" id="{49A0CC58-D815-4C95-A395-BA4B95E97B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grpSp>
        <p:grpSp>
          <p:nvGrpSpPr>
            <p:cNvPr id="1035" name="Group 1034">
              <a:extLst>
                <a:ext uri="{FF2B5EF4-FFF2-40B4-BE49-F238E27FC236}">
                  <a16:creationId xmlns:a16="http://schemas.microsoft.com/office/drawing/2014/main" id="{F75F348D-49CA-47F1-B9B8-CF19B3B23D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036" name="Freeform 32">
                <a:extLst>
                  <a:ext uri="{FF2B5EF4-FFF2-40B4-BE49-F238E27FC236}">
                    <a16:creationId xmlns:a16="http://schemas.microsoft.com/office/drawing/2014/main" id="{AD49E163-85AC-4C76-B2DC-ECBC4B28F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37" name="Freeform 33">
                <a:extLst>
                  <a:ext uri="{FF2B5EF4-FFF2-40B4-BE49-F238E27FC236}">
                    <a16:creationId xmlns:a16="http://schemas.microsoft.com/office/drawing/2014/main" id="{180FBD5D-2AD6-4364-81E9-2AEAC0EDC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38" name="Freeform 34">
                <a:extLst>
                  <a:ext uri="{FF2B5EF4-FFF2-40B4-BE49-F238E27FC236}">
                    <a16:creationId xmlns:a16="http://schemas.microsoft.com/office/drawing/2014/main" id="{93A2ED41-09A0-4D29-89EF-B83F6A063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39" name="Freeform 35">
                <a:extLst>
                  <a:ext uri="{FF2B5EF4-FFF2-40B4-BE49-F238E27FC236}">
                    <a16:creationId xmlns:a16="http://schemas.microsoft.com/office/drawing/2014/main" id="{E91C5D30-660C-4419-A55A-9A6E48A69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40" name="Freeform 36">
                <a:extLst>
                  <a:ext uri="{FF2B5EF4-FFF2-40B4-BE49-F238E27FC236}">
                    <a16:creationId xmlns:a16="http://schemas.microsoft.com/office/drawing/2014/main" id="{CF91705C-EEEC-4876-AF56-24FEE73EFE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41" name="Freeform 37">
                <a:extLst>
                  <a:ext uri="{FF2B5EF4-FFF2-40B4-BE49-F238E27FC236}">
                    <a16:creationId xmlns:a16="http://schemas.microsoft.com/office/drawing/2014/main" id="{109CDF9A-3275-4820-852F-A9F45DE44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42" name="Freeform 38">
                <a:extLst>
                  <a:ext uri="{FF2B5EF4-FFF2-40B4-BE49-F238E27FC236}">
                    <a16:creationId xmlns:a16="http://schemas.microsoft.com/office/drawing/2014/main" id="{9D0B6A41-FC9C-4A71-B6B8-6E39C3ADA7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43" name="Freeform 39">
                <a:extLst>
                  <a:ext uri="{FF2B5EF4-FFF2-40B4-BE49-F238E27FC236}">
                    <a16:creationId xmlns:a16="http://schemas.microsoft.com/office/drawing/2014/main" id="{F514E125-697E-4575-9984-B4EE5FD71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44" name="Freeform 40">
                <a:extLst>
                  <a:ext uri="{FF2B5EF4-FFF2-40B4-BE49-F238E27FC236}">
                    <a16:creationId xmlns:a16="http://schemas.microsoft.com/office/drawing/2014/main" id="{EDF18254-36D6-4A1E-9089-EB59651844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45" name="Rectangle 41">
                <a:extLst>
                  <a:ext uri="{FF2B5EF4-FFF2-40B4-BE49-F238E27FC236}">
                    <a16:creationId xmlns:a16="http://schemas.microsoft.com/office/drawing/2014/main" id="{1155A5D0-9458-49A1-96A3-891E3FC8E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E" dirty="0"/>
              </a:p>
            </p:txBody>
          </p:sp>
        </p:grpSp>
      </p:grpSp>
      <p:grpSp>
        <p:nvGrpSpPr>
          <p:cNvPr id="1074" name="Group 1073">
            <a:extLst>
              <a:ext uri="{FF2B5EF4-FFF2-40B4-BE49-F238E27FC236}">
                <a16:creationId xmlns:a16="http://schemas.microsoft.com/office/drawing/2014/main" id="{7F6E5143-03B4-4A3F-B1AA-92F1FFCB11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75" name="Rectangle 1074">
              <a:extLst>
                <a:ext uri="{FF2B5EF4-FFF2-40B4-BE49-F238E27FC236}">
                  <a16:creationId xmlns:a16="http://schemas.microsoft.com/office/drawing/2014/main" id="{D4C0ACE5-FE5C-4548-A978-934C47C4A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76" name="Picture 2">
              <a:extLst>
                <a:ext uri="{FF2B5EF4-FFF2-40B4-BE49-F238E27FC236}">
                  <a16:creationId xmlns:a16="http://schemas.microsoft.com/office/drawing/2014/main" id="{46F189B7-A49C-40FD-8963-ACB32C7FE43A}"/>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078" name="Group 1077">
            <a:extLst>
              <a:ext uri="{FF2B5EF4-FFF2-40B4-BE49-F238E27FC236}">
                <a16:creationId xmlns:a16="http://schemas.microsoft.com/office/drawing/2014/main" id="{5FC7D0E4-6AF2-4DFE-9735-F3AA3B41FD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79" name="Rectangle 5">
              <a:extLst>
                <a:ext uri="{FF2B5EF4-FFF2-40B4-BE49-F238E27FC236}">
                  <a16:creationId xmlns:a16="http://schemas.microsoft.com/office/drawing/2014/main" id="{1E043AA5-748F-4C81-B2B6-05C043C97D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E" dirty="0"/>
            </a:p>
          </p:txBody>
        </p:sp>
        <p:sp>
          <p:nvSpPr>
            <p:cNvPr id="1080" name="Freeform 6">
              <a:extLst>
                <a:ext uri="{FF2B5EF4-FFF2-40B4-BE49-F238E27FC236}">
                  <a16:creationId xmlns:a16="http://schemas.microsoft.com/office/drawing/2014/main" id="{3DD5A072-1701-4278-9B61-E176A6593A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81" name="Freeform 7">
              <a:extLst>
                <a:ext uri="{FF2B5EF4-FFF2-40B4-BE49-F238E27FC236}">
                  <a16:creationId xmlns:a16="http://schemas.microsoft.com/office/drawing/2014/main" id="{693775C6-27F7-4491-8ADB-BE15670EA0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82" name="Rectangle 8">
              <a:extLst>
                <a:ext uri="{FF2B5EF4-FFF2-40B4-BE49-F238E27FC236}">
                  <a16:creationId xmlns:a16="http://schemas.microsoft.com/office/drawing/2014/main" id="{8217B948-567A-40CF-B47D-D797E986FF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E" dirty="0"/>
            </a:p>
          </p:txBody>
        </p:sp>
        <p:sp>
          <p:nvSpPr>
            <p:cNvPr id="1083" name="Freeform 9">
              <a:extLst>
                <a:ext uri="{FF2B5EF4-FFF2-40B4-BE49-F238E27FC236}">
                  <a16:creationId xmlns:a16="http://schemas.microsoft.com/office/drawing/2014/main" id="{866235C7-9D36-44EA-BE9C-E600AAE10A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84" name="Freeform 10">
              <a:extLst>
                <a:ext uri="{FF2B5EF4-FFF2-40B4-BE49-F238E27FC236}">
                  <a16:creationId xmlns:a16="http://schemas.microsoft.com/office/drawing/2014/main" id="{A75C42B3-A094-48D2-9F19-EC57CA8A6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85" name="Freeform 11">
              <a:extLst>
                <a:ext uri="{FF2B5EF4-FFF2-40B4-BE49-F238E27FC236}">
                  <a16:creationId xmlns:a16="http://schemas.microsoft.com/office/drawing/2014/main" id="{3B23AFBE-0030-44FD-9F1F-B2A8C5A29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86" name="Freeform 12">
              <a:extLst>
                <a:ext uri="{FF2B5EF4-FFF2-40B4-BE49-F238E27FC236}">
                  <a16:creationId xmlns:a16="http://schemas.microsoft.com/office/drawing/2014/main" id="{E074D039-EB21-4C09-BD17-D01A399AD1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87" name="Freeform 13">
              <a:extLst>
                <a:ext uri="{FF2B5EF4-FFF2-40B4-BE49-F238E27FC236}">
                  <a16:creationId xmlns:a16="http://schemas.microsoft.com/office/drawing/2014/main" id="{F9C158B8-85B0-4FBD-A2A7-EDFC656E6F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88" name="Freeform 14">
              <a:extLst>
                <a:ext uri="{FF2B5EF4-FFF2-40B4-BE49-F238E27FC236}">
                  <a16:creationId xmlns:a16="http://schemas.microsoft.com/office/drawing/2014/main" id="{341B2BC9-8774-4DB0-92A1-1DD9CDA3A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89" name="Freeform 15">
              <a:extLst>
                <a:ext uri="{FF2B5EF4-FFF2-40B4-BE49-F238E27FC236}">
                  <a16:creationId xmlns:a16="http://schemas.microsoft.com/office/drawing/2014/main" id="{ECD9CDA7-0B12-4C54-981E-9FE12010EC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0" name="Freeform 16">
              <a:extLst>
                <a:ext uri="{FF2B5EF4-FFF2-40B4-BE49-F238E27FC236}">
                  <a16:creationId xmlns:a16="http://schemas.microsoft.com/office/drawing/2014/main" id="{362C53FB-AB6B-41C0-8B4B-F29D136F4E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1" name="Freeform 17">
              <a:extLst>
                <a:ext uri="{FF2B5EF4-FFF2-40B4-BE49-F238E27FC236}">
                  <a16:creationId xmlns:a16="http://schemas.microsoft.com/office/drawing/2014/main" id="{DC5D7020-0FA2-4EA9-9A41-1E44B9F12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2" name="Freeform 18">
              <a:extLst>
                <a:ext uri="{FF2B5EF4-FFF2-40B4-BE49-F238E27FC236}">
                  <a16:creationId xmlns:a16="http://schemas.microsoft.com/office/drawing/2014/main" id="{55CE9534-539F-4F0C-9421-E67D4643C7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3" name="Freeform 19">
              <a:extLst>
                <a:ext uri="{FF2B5EF4-FFF2-40B4-BE49-F238E27FC236}">
                  <a16:creationId xmlns:a16="http://schemas.microsoft.com/office/drawing/2014/main" id="{195084A5-55CF-4251-973B-8D7D890D8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4" name="Freeform 20">
              <a:extLst>
                <a:ext uri="{FF2B5EF4-FFF2-40B4-BE49-F238E27FC236}">
                  <a16:creationId xmlns:a16="http://schemas.microsoft.com/office/drawing/2014/main" id="{882C04DE-EB54-46B4-BC2C-D397540EC8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5" name="Freeform 21">
              <a:extLst>
                <a:ext uri="{FF2B5EF4-FFF2-40B4-BE49-F238E27FC236}">
                  <a16:creationId xmlns:a16="http://schemas.microsoft.com/office/drawing/2014/main" id="{42C81133-7064-44D2-98A9-556AA272E6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6" name="Freeform 22">
              <a:extLst>
                <a:ext uri="{FF2B5EF4-FFF2-40B4-BE49-F238E27FC236}">
                  <a16:creationId xmlns:a16="http://schemas.microsoft.com/office/drawing/2014/main" id="{FEDFA219-FB87-4A2B-B2FA-556685BFD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7" name="Freeform 23">
              <a:extLst>
                <a:ext uri="{FF2B5EF4-FFF2-40B4-BE49-F238E27FC236}">
                  <a16:creationId xmlns:a16="http://schemas.microsoft.com/office/drawing/2014/main" id="{0206C3BA-4D59-4297-B6C4-A3F5DEDDBD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8" name="Freeform 24">
              <a:extLst>
                <a:ext uri="{FF2B5EF4-FFF2-40B4-BE49-F238E27FC236}">
                  <a16:creationId xmlns:a16="http://schemas.microsoft.com/office/drawing/2014/main" id="{C452F762-C841-4451-B36D-408552FE03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099" name="Freeform 25">
              <a:extLst>
                <a:ext uri="{FF2B5EF4-FFF2-40B4-BE49-F238E27FC236}">
                  <a16:creationId xmlns:a16="http://schemas.microsoft.com/office/drawing/2014/main" id="{FC62ECBA-93B8-4FB5-87A1-955FE5F9EF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00" name="Freeform 26">
              <a:extLst>
                <a:ext uri="{FF2B5EF4-FFF2-40B4-BE49-F238E27FC236}">
                  <a16:creationId xmlns:a16="http://schemas.microsoft.com/office/drawing/2014/main" id="{C8960932-072F-46F8-A800-8E151132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01" name="Freeform 27">
              <a:extLst>
                <a:ext uri="{FF2B5EF4-FFF2-40B4-BE49-F238E27FC236}">
                  <a16:creationId xmlns:a16="http://schemas.microsoft.com/office/drawing/2014/main" id="{193310CE-FA52-40D8-9805-65ADE73B3E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02" name="Freeform 28">
              <a:extLst>
                <a:ext uri="{FF2B5EF4-FFF2-40B4-BE49-F238E27FC236}">
                  <a16:creationId xmlns:a16="http://schemas.microsoft.com/office/drawing/2014/main" id="{A6118245-FA74-42C5-AAC0-BF419E601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03" name="Freeform 29">
              <a:extLst>
                <a:ext uri="{FF2B5EF4-FFF2-40B4-BE49-F238E27FC236}">
                  <a16:creationId xmlns:a16="http://schemas.microsoft.com/office/drawing/2014/main" id="{36F7B7A8-7A99-4B58-BDAA-3A35E7E8B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04" name="Freeform 30">
              <a:extLst>
                <a:ext uri="{FF2B5EF4-FFF2-40B4-BE49-F238E27FC236}">
                  <a16:creationId xmlns:a16="http://schemas.microsoft.com/office/drawing/2014/main" id="{10438D8A-C988-4C98-9829-C3EC8C75AE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05" name="Freeform 31">
              <a:extLst>
                <a:ext uri="{FF2B5EF4-FFF2-40B4-BE49-F238E27FC236}">
                  <a16:creationId xmlns:a16="http://schemas.microsoft.com/office/drawing/2014/main" id="{26457254-54B2-4720-9DB8-245295636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06" name="Freeform 32">
              <a:extLst>
                <a:ext uri="{FF2B5EF4-FFF2-40B4-BE49-F238E27FC236}">
                  <a16:creationId xmlns:a16="http://schemas.microsoft.com/office/drawing/2014/main" id="{4CF726FF-D7ED-47E6-954C-3F67B1C6E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07" name="Rectangle 33">
              <a:extLst>
                <a:ext uri="{FF2B5EF4-FFF2-40B4-BE49-F238E27FC236}">
                  <a16:creationId xmlns:a16="http://schemas.microsoft.com/office/drawing/2014/main" id="{4ADC0F26-5BB7-49FC-A2AA-D6FE6BFBF47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E" dirty="0"/>
            </a:p>
          </p:txBody>
        </p:sp>
        <p:sp>
          <p:nvSpPr>
            <p:cNvPr id="1108" name="Freeform 34">
              <a:extLst>
                <a:ext uri="{FF2B5EF4-FFF2-40B4-BE49-F238E27FC236}">
                  <a16:creationId xmlns:a16="http://schemas.microsoft.com/office/drawing/2014/main" id="{2CD0B225-A5AF-412C-B0A0-F8EC05D25C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09" name="Freeform 35">
              <a:extLst>
                <a:ext uri="{FF2B5EF4-FFF2-40B4-BE49-F238E27FC236}">
                  <a16:creationId xmlns:a16="http://schemas.microsoft.com/office/drawing/2014/main" id="{5E5345FC-479F-4B96-A21E-45956E0CE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0" name="Freeform 36">
              <a:extLst>
                <a:ext uri="{FF2B5EF4-FFF2-40B4-BE49-F238E27FC236}">
                  <a16:creationId xmlns:a16="http://schemas.microsoft.com/office/drawing/2014/main" id="{6C8036E3-1885-4765-AD4E-159A5C13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1" name="Freeform 37">
              <a:extLst>
                <a:ext uri="{FF2B5EF4-FFF2-40B4-BE49-F238E27FC236}">
                  <a16:creationId xmlns:a16="http://schemas.microsoft.com/office/drawing/2014/main" id="{349F5904-C943-4A5F-8D9D-C10D888721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2" name="Freeform 38">
              <a:extLst>
                <a:ext uri="{FF2B5EF4-FFF2-40B4-BE49-F238E27FC236}">
                  <a16:creationId xmlns:a16="http://schemas.microsoft.com/office/drawing/2014/main" id="{C1B2E865-4265-44E3-9FFB-74F8EC3C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3" name="Freeform 39">
              <a:extLst>
                <a:ext uri="{FF2B5EF4-FFF2-40B4-BE49-F238E27FC236}">
                  <a16:creationId xmlns:a16="http://schemas.microsoft.com/office/drawing/2014/main" id="{CB7E4148-E4B0-4B1A-91A4-84FBCB3FE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4" name="Freeform 40">
              <a:extLst>
                <a:ext uri="{FF2B5EF4-FFF2-40B4-BE49-F238E27FC236}">
                  <a16:creationId xmlns:a16="http://schemas.microsoft.com/office/drawing/2014/main" id="{0EFF5912-9C0A-48EE-8B34-6ADB208084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5" name="Freeform 41">
              <a:extLst>
                <a:ext uri="{FF2B5EF4-FFF2-40B4-BE49-F238E27FC236}">
                  <a16:creationId xmlns:a16="http://schemas.microsoft.com/office/drawing/2014/main" id="{0A84ED55-529B-4AB4-BB50-3E1A92AC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6" name="Freeform 42">
              <a:extLst>
                <a:ext uri="{FF2B5EF4-FFF2-40B4-BE49-F238E27FC236}">
                  <a16:creationId xmlns:a16="http://schemas.microsoft.com/office/drawing/2014/main" id="{01D20A99-A101-483B-BD98-08BEA046A4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7" name="Freeform 43">
              <a:extLst>
                <a:ext uri="{FF2B5EF4-FFF2-40B4-BE49-F238E27FC236}">
                  <a16:creationId xmlns:a16="http://schemas.microsoft.com/office/drawing/2014/main" id="{E2FF2BF1-72C4-4363-8DCF-C1228F286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8" name="Freeform 44">
              <a:extLst>
                <a:ext uri="{FF2B5EF4-FFF2-40B4-BE49-F238E27FC236}">
                  <a16:creationId xmlns:a16="http://schemas.microsoft.com/office/drawing/2014/main" id="{40D117D8-EF1B-4A69-904D-EBF083D301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19" name="Rectangle 45">
              <a:extLst>
                <a:ext uri="{FF2B5EF4-FFF2-40B4-BE49-F238E27FC236}">
                  <a16:creationId xmlns:a16="http://schemas.microsoft.com/office/drawing/2014/main" id="{55237D56-82AD-49D7-9D48-5B054EFCD46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AE" dirty="0"/>
            </a:p>
          </p:txBody>
        </p:sp>
        <p:sp>
          <p:nvSpPr>
            <p:cNvPr id="1120" name="Freeform 46">
              <a:extLst>
                <a:ext uri="{FF2B5EF4-FFF2-40B4-BE49-F238E27FC236}">
                  <a16:creationId xmlns:a16="http://schemas.microsoft.com/office/drawing/2014/main" id="{0F4CA5B0-25F8-4116-BF0C-BB7647149C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21" name="Freeform 47">
              <a:extLst>
                <a:ext uri="{FF2B5EF4-FFF2-40B4-BE49-F238E27FC236}">
                  <a16:creationId xmlns:a16="http://schemas.microsoft.com/office/drawing/2014/main" id="{9E87AD46-2245-41CF-A7CF-85D5980C16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22" name="Freeform 48">
              <a:extLst>
                <a:ext uri="{FF2B5EF4-FFF2-40B4-BE49-F238E27FC236}">
                  <a16:creationId xmlns:a16="http://schemas.microsoft.com/office/drawing/2014/main" id="{0D01EEE8-C6EC-4E77-BF41-CB4EBDAB8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23" name="Freeform 49">
              <a:extLst>
                <a:ext uri="{FF2B5EF4-FFF2-40B4-BE49-F238E27FC236}">
                  <a16:creationId xmlns:a16="http://schemas.microsoft.com/office/drawing/2014/main" id="{68CE06E1-40E0-4802-B161-325CA2471D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24" name="Freeform 50">
              <a:extLst>
                <a:ext uri="{FF2B5EF4-FFF2-40B4-BE49-F238E27FC236}">
                  <a16:creationId xmlns:a16="http://schemas.microsoft.com/office/drawing/2014/main" id="{3B4B92AA-1FF5-4514-ADAA-DFCE30659A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25" name="Freeform 51">
              <a:extLst>
                <a:ext uri="{FF2B5EF4-FFF2-40B4-BE49-F238E27FC236}">
                  <a16:creationId xmlns:a16="http://schemas.microsoft.com/office/drawing/2014/main" id="{8276DA0D-55BA-4771-848E-812B707D8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26" name="Freeform 52">
              <a:extLst>
                <a:ext uri="{FF2B5EF4-FFF2-40B4-BE49-F238E27FC236}">
                  <a16:creationId xmlns:a16="http://schemas.microsoft.com/office/drawing/2014/main" id="{BF3E9CA1-3F07-4BD4-AF41-9CF26669B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27" name="Freeform 53">
              <a:extLst>
                <a:ext uri="{FF2B5EF4-FFF2-40B4-BE49-F238E27FC236}">
                  <a16:creationId xmlns:a16="http://schemas.microsoft.com/office/drawing/2014/main" id="{3EBE8AD0-E6F5-4963-B500-133A69E9B7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28" name="Freeform 54">
              <a:extLst>
                <a:ext uri="{FF2B5EF4-FFF2-40B4-BE49-F238E27FC236}">
                  <a16:creationId xmlns:a16="http://schemas.microsoft.com/office/drawing/2014/main" id="{A2D2ED25-1E2E-46F0-A6B7-CD46AD4772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29" name="Freeform 55">
              <a:extLst>
                <a:ext uri="{FF2B5EF4-FFF2-40B4-BE49-F238E27FC236}">
                  <a16:creationId xmlns:a16="http://schemas.microsoft.com/office/drawing/2014/main" id="{980795E4-1364-4209-B8CB-AAC85A942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30" name="Freeform 56">
              <a:extLst>
                <a:ext uri="{FF2B5EF4-FFF2-40B4-BE49-F238E27FC236}">
                  <a16:creationId xmlns:a16="http://schemas.microsoft.com/office/drawing/2014/main" id="{892BBFCD-095D-473A-A238-6249B2F1EE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31" name="Freeform 57">
              <a:extLst>
                <a:ext uri="{FF2B5EF4-FFF2-40B4-BE49-F238E27FC236}">
                  <a16:creationId xmlns:a16="http://schemas.microsoft.com/office/drawing/2014/main" id="{D1B613FD-C4C2-4B26-AC2E-C9907F0E3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sp>
          <p:nvSpPr>
            <p:cNvPr id="1132" name="Freeform 58">
              <a:extLst>
                <a:ext uri="{FF2B5EF4-FFF2-40B4-BE49-F238E27FC236}">
                  <a16:creationId xmlns:a16="http://schemas.microsoft.com/office/drawing/2014/main" id="{D38666D5-AD68-495A-A0EB-45C57420F4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AE" dirty="0"/>
            </a:p>
          </p:txBody>
        </p:sp>
      </p:grpSp>
      <p:sp>
        <p:nvSpPr>
          <p:cNvPr id="2" name="Title 1">
            <a:extLst>
              <a:ext uri="{FF2B5EF4-FFF2-40B4-BE49-F238E27FC236}">
                <a16:creationId xmlns:a16="http://schemas.microsoft.com/office/drawing/2014/main" id="{9A9B2078-B392-C670-5F03-0A8B4217C510}"/>
              </a:ext>
            </a:extLst>
          </p:cNvPr>
          <p:cNvSpPr>
            <a:spLocks noGrp="1"/>
          </p:cNvSpPr>
          <p:nvPr>
            <p:ph type="title"/>
          </p:nvPr>
        </p:nvSpPr>
        <p:spPr>
          <a:xfrm>
            <a:off x="5491209" y="618518"/>
            <a:ext cx="5877676" cy="930883"/>
          </a:xfrm>
        </p:spPr>
        <p:txBody>
          <a:bodyPr vert="horz" lIns="91440" tIns="45720" rIns="91440" bIns="45720" rtlCol="0" anchor="ctr">
            <a:normAutofit/>
          </a:bodyPr>
          <a:lstStyle/>
          <a:p>
            <a:r>
              <a:rPr lang="en-US" sz="3600" dirty="0"/>
              <a:t>What is Python?</a:t>
            </a:r>
          </a:p>
        </p:txBody>
      </p:sp>
      <p:pic>
        <p:nvPicPr>
          <p:cNvPr id="1026" name="Picture 2" descr="Python Libraries Tutorial - Studyopedia">
            <a:extLst>
              <a:ext uri="{FF2B5EF4-FFF2-40B4-BE49-F238E27FC236}">
                <a16:creationId xmlns:a16="http://schemas.microsoft.com/office/drawing/2014/main" id="{7A6FF001-9D56-96D6-A0F2-357BA38C64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5" r="1" b="1"/>
          <a:stretch/>
        </p:blipFill>
        <p:spPr bwMode="auto">
          <a:xfrm>
            <a:off x="20" y="1"/>
            <a:ext cx="4635563" cy="2276475"/>
          </a:xfrm>
          <a:custGeom>
            <a:avLst/>
            <a:gdLst/>
            <a:ahLst/>
            <a:cxnLst/>
            <a:rect l="l" t="t" r="r" b="b"/>
            <a:pathLst>
              <a:path w="4635583" h="3427413">
                <a:moveTo>
                  <a:pt x="0" y="0"/>
                </a:moveTo>
                <a:lnTo>
                  <a:pt x="4635583" y="0"/>
                </a:lnTo>
                <a:lnTo>
                  <a:pt x="4635583" y="3427413"/>
                </a:lnTo>
                <a:lnTo>
                  <a:pt x="0" y="3427413"/>
                </a:lnTo>
                <a:close/>
              </a:path>
            </a:pathLst>
          </a:custGeom>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F0B8EAA-4465-AF0F-FFFC-CA9EACAF2C73}"/>
              </a:ext>
            </a:extLst>
          </p:cNvPr>
          <p:cNvPicPr>
            <a:picLocks noChangeAspect="1"/>
          </p:cNvPicPr>
          <p:nvPr/>
        </p:nvPicPr>
        <p:blipFill rotWithShape="1">
          <a:blip r:embed="rId5"/>
          <a:srcRect t="6068" r="1" b="1"/>
          <a:stretch/>
        </p:blipFill>
        <p:spPr>
          <a:xfrm>
            <a:off x="20" y="2285999"/>
            <a:ext cx="4635563" cy="2286001"/>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1134" name="Straight Connector 1133">
            <a:extLst>
              <a:ext uri="{FF2B5EF4-FFF2-40B4-BE49-F238E27FC236}">
                <a16:creationId xmlns:a16="http://schemas.microsoft.com/office/drawing/2014/main" id="{CC3F786F-AA1D-45FC-A74D-08C114CCC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286000"/>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pic>
        <p:nvPicPr>
          <p:cNvPr id="5" name="Picture 4">
            <a:extLst>
              <a:ext uri="{FF2B5EF4-FFF2-40B4-BE49-F238E27FC236}">
                <a16:creationId xmlns:a16="http://schemas.microsoft.com/office/drawing/2014/main" id="{9A6D1DE8-B991-4289-FD98-5C8EFAEDFA48}"/>
              </a:ext>
            </a:extLst>
          </p:cNvPr>
          <p:cNvPicPr>
            <a:picLocks noChangeAspect="1"/>
          </p:cNvPicPr>
          <p:nvPr/>
        </p:nvPicPr>
        <p:blipFill rotWithShape="1">
          <a:blip r:embed="rId6"/>
          <a:srcRect l="4779" r="6506" b="1"/>
          <a:stretch/>
        </p:blipFill>
        <p:spPr>
          <a:xfrm>
            <a:off x="20" y="4572000"/>
            <a:ext cx="4635563" cy="2286001"/>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1136" name="Straight Connector 1135">
            <a:extLst>
              <a:ext uri="{FF2B5EF4-FFF2-40B4-BE49-F238E27FC236}">
                <a16:creationId xmlns:a16="http://schemas.microsoft.com/office/drawing/2014/main" id="{883CDFEC-DD12-4B5C-A2F9-97A0ED2B27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72000"/>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138" name="Straight Connector 1137">
            <a:extLst>
              <a:ext uri="{FF2B5EF4-FFF2-40B4-BE49-F238E27FC236}">
                <a16:creationId xmlns:a16="http://schemas.microsoft.com/office/drawing/2014/main" id="{4C1B072D-02FA-497D-8AE3-EB18B618ED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4" name="Text Placeholder 3">
            <a:extLst>
              <a:ext uri="{FF2B5EF4-FFF2-40B4-BE49-F238E27FC236}">
                <a16:creationId xmlns:a16="http://schemas.microsoft.com/office/drawing/2014/main" id="{FF525648-58B0-0088-C69A-6DBE306C53DF}"/>
              </a:ext>
            </a:extLst>
          </p:cNvPr>
          <p:cNvSpPr>
            <a:spLocks noGrp="1"/>
          </p:cNvSpPr>
          <p:nvPr>
            <p:ph type="body" sz="half" idx="2"/>
          </p:nvPr>
        </p:nvSpPr>
        <p:spPr>
          <a:xfrm>
            <a:off x="5496760" y="1434304"/>
            <a:ext cx="5877677" cy="5006181"/>
          </a:xfrm>
        </p:spPr>
        <p:txBody>
          <a:bodyPr vert="horz" lIns="91440" tIns="45720" rIns="91440" bIns="45720" rtlCol="0">
            <a:normAutofit fontScale="92500"/>
          </a:bodyPr>
          <a:lstStyle/>
          <a:p>
            <a:pPr indent="-228600">
              <a:lnSpc>
                <a:spcPct val="110000"/>
              </a:lnSpc>
              <a:buFont typeface="Arial" panose="020B0604020202020204" pitchFamily="34" charset="0"/>
              <a:buChar char="•"/>
            </a:pPr>
            <a:r>
              <a:rPr lang="en-US" sz="2000" dirty="0"/>
              <a:t>Python is a high-level, interpreted programming language known for its simplicity and readability. It was created by Guido van Rossum and first released in 1991.</a:t>
            </a:r>
          </a:p>
          <a:p>
            <a:pPr>
              <a:lnSpc>
                <a:spcPct val="110000"/>
              </a:lnSpc>
            </a:pPr>
            <a:r>
              <a:rPr lang="en-US" sz="2600" b="1" dirty="0"/>
              <a:t>Key Features:</a:t>
            </a:r>
            <a:endParaRPr lang="en-US" sz="2600" dirty="0"/>
          </a:p>
          <a:p>
            <a:pPr indent="-228600">
              <a:lnSpc>
                <a:spcPct val="110000"/>
              </a:lnSpc>
              <a:buFont typeface="Arial" panose="020B0604020202020204" pitchFamily="34" charset="0"/>
              <a:buChar char="•"/>
            </a:pPr>
            <a:r>
              <a:rPr lang="en-US" sz="2000" b="1" dirty="0"/>
              <a:t>Interpreted:</a:t>
            </a:r>
            <a:r>
              <a:rPr lang="en-US" sz="2000" dirty="0"/>
              <a:t> Python code is executed line by line, which makes debugging easier.</a:t>
            </a:r>
          </a:p>
          <a:p>
            <a:pPr indent="-228600">
              <a:lnSpc>
                <a:spcPct val="110000"/>
              </a:lnSpc>
              <a:buFont typeface="Arial" panose="020B0604020202020204" pitchFamily="34" charset="0"/>
              <a:buChar char="•"/>
            </a:pPr>
            <a:r>
              <a:rPr lang="en-US" sz="2000" b="1" dirty="0"/>
              <a:t>High-level:</a:t>
            </a:r>
            <a:r>
              <a:rPr lang="en-US" sz="2000" dirty="0"/>
              <a:t> Python abstracts complex details, making it easier to focus on the logic of the program. </a:t>
            </a:r>
          </a:p>
          <a:p>
            <a:pPr indent="-228600">
              <a:lnSpc>
                <a:spcPct val="110000"/>
              </a:lnSpc>
              <a:buFont typeface="Arial" panose="020B0604020202020204" pitchFamily="34" charset="0"/>
              <a:buChar char="•"/>
            </a:pPr>
            <a:r>
              <a:rPr lang="en-US" sz="2000" b="1" dirty="0"/>
              <a:t>Dynamic typing:</a:t>
            </a:r>
            <a:r>
              <a:rPr lang="en-US" sz="2000" dirty="0"/>
              <a:t> Variables in Python are not explicitly declared, and their type is determined at runtime.</a:t>
            </a:r>
          </a:p>
          <a:p>
            <a:pPr indent="-228600">
              <a:lnSpc>
                <a:spcPct val="110000"/>
              </a:lnSpc>
              <a:buFont typeface="Arial" panose="020B0604020202020204" pitchFamily="34" charset="0"/>
              <a:buChar char="•"/>
            </a:pPr>
            <a:r>
              <a:rPr lang="en-US" sz="2000" b="1" dirty="0"/>
              <a:t>Large standard library:</a:t>
            </a:r>
            <a:r>
              <a:rPr lang="en-US" sz="2000" dirty="0"/>
              <a:t> Python comes with a vast collection of modules and packages, which reduce the need for writing code from scratch.</a:t>
            </a:r>
          </a:p>
          <a:p>
            <a:pPr indent="-228600">
              <a:lnSpc>
                <a:spcPct val="110000"/>
              </a:lnSpc>
              <a:buFont typeface="Arial" panose="020B0604020202020204" pitchFamily="34" charset="0"/>
              <a:buChar char="•"/>
            </a:pPr>
            <a:endParaRPr lang="en-US" sz="1200" dirty="0"/>
          </a:p>
        </p:txBody>
      </p:sp>
    </p:spTree>
    <p:extLst>
      <p:ext uri="{BB962C8B-B14F-4D97-AF65-F5344CB8AC3E}">
        <p14:creationId xmlns:p14="http://schemas.microsoft.com/office/powerpoint/2010/main" val="663061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C468C-171D-794D-4A0E-A1D693A2A67F}"/>
              </a:ext>
            </a:extLst>
          </p:cNvPr>
          <p:cNvSpPr>
            <a:spLocks noGrp="1"/>
          </p:cNvSpPr>
          <p:nvPr>
            <p:ph type="title"/>
          </p:nvPr>
        </p:nvSpPr>
        <p:spPr>
          <a:xfrm>
            <a:off x="1141412" y="618518"/>
            <a:ext cx="5894387" cy="1044027"/>
          </a:xfrm>
        </p:spPr>
        <p:txBody>
          <a:bodyPr anchor="b">
            <a:normAutofit fontScale="90000"/>
          </a:bodyPr>
          <a:lstStyle/>
          <a:p>
            <a:r>
              <a:rPr lang="en-US" dirty="0"/>
              <a:t>Why Python is Good for You?</a:t>
            </a:r>
            <a:endParaRPr lang="en-AE" dirty="0"/>
          </a:p>
        </p:txBody>
      </p:sp>
      <p:sp>
        <p:nvSpPr>
          <p:cNvPr id="3" name="Content Placeholder 2">
            <a:extLst>
              <a:ext uri="{FF2B5EF4-FFF2-40B4-BE49-F238E27FC236}">
                <a16:creationId xmlns:a16="http://schemas.microsoft.com/office/drawing/2014/main" id="{BE4CFF0C-6A01-333E-D825-B306E7044424}"/>
              </a:ext>
            </a:extLst>
          </p:cNvPr>
          <p:cNvSpPr>
            <a:spLocks noGrp="1"/>
          </p:cNvSpPr>
          <p:nvPr>
            <p:ph idx="1"/>
          </p:nvPr>
        </p:nvSpPr>
        <p:spPr>
          <a:xfrm>
            <a:off x="1141412" y="1766455"/>
            <a:ext cx="5894388" cy="4724584"/>
          </a:xfrm>
        </p:spPr>
        <p:txBody>
          <a:bodyPr>
            <a:normAutofit/>
          </a:bodyPr>
          <a:lstStyle/>
          <a:p>
            <a:pPr>
              <a:lnSpc>
                <a:spcPct val="110000"/>
              </a:lnSpc>
            </a:pPr>
            <a:r>
              <a:rPr lang="en-US" sz="1800" b="1" dirty="0"/>
              <a:t>Ease of Learning: </a:t>
            </a:r>
            <a:r>
              <a:rPr lang="en-US" sz="1800" dirty="0"/>
              <a:t>Clear syntax, great for beginners.</a:t>
            </a:r>
          </a:p>
          <a:p>
            <a:pPr>
              <a:lnSpc>
                <a:spcPct val="110000"/>
              </a:lnSpc>
            </a:pPr>
            <a:r>
              <a:rPr lang="en-US" sz="1800" b="1" dirty="0"/>
              <a:t>Versatility: </a:t>
            </a:r>
            <a:r>
              <a:rPr lang="en-US" sz="1800" dirty="0"/>
              <a:t>Used across various domains and industries, not just tech.</a:t>
            </a:r>
          </a:p>
          <a:p>
            <a:pPr lvl="1">
              <a:lnSpc>
                <a:spcPct val="100000"/>
              </a:lnSpc>
              <a:buFont typeface="Courier New" panose="02070309020205020404" pitchFamily="49" charset="0"/>
              <a:buChar char="o"/>
            </a:pPr>
            <a:r>
              <a:rPr lang="en-US" sz="1800" b="1" dirty="0"/>
              <a:t>Finance: </a:t>
            </a:r>
            <a:r>
              <a:rPr lang="en-US" sz="1800" dirty="0"/>
              <a:t>Automating trading strategies and risk management.</a:t>
            </a:r>
          </a:p>
          <a:p>
            <a:pPr lvl="1">
              <a:lnSpc>
                <a:spcPct val="100000"/>
              </a:lnSpc>
              <a:buFont typeface="Courier New" panose="02070309020205020404" pitchFamily="49" charset="0"/>
              <a:buChar char="o"/>
            </a:pPr>
            <a:r>
              <a:rPr lang="en-US" sz="1800" b="1" dirty="0"/>
              <a:t>Healthcare: </a:t>
            </a:r>
            <a:r>
              <a:rPr lang="en-US" sz="1800" dirty="0"/>
              <a:t>Analyzing medical data.</a:t>
            </a:r>
          </a:p>
          <a:p>
            <a:pPr lvl="1">
              <a:lnSpc>
                <a:spcPct val="100000"/>
              </a:lnSpc>
              <a:buFont typeface="Courier New" panose="02070309020205020404" pitchFamily="49" charset="0"/>
              <a:buChar char="o"/>
            </a:pPr>
            <a:r>
              <a:rPr lang="en-US" sz="1800" b="1" dirty="0"/>
              <a:t>Education: </a:t>
            </a:r>
            <a:r>
              <a:rPr lang="en-US" sz="1800" dirty="0"/>
              <a:t>Developing educational software and tools.</a:t>
            </a:r>
          </a:p>
          <a:p>
            <a:pPr lvl="1">
              <a:lnSpc>
                <a:spcPct val="100000"/>
              </a:lnSpc>
              <a:buFont typeface="Courier New" panose="02070309020205020404" pitchFamily="49" charset="0"/>
              <a:buChar char="o"/>
            </a:pPr>
            <a:r>
              <a:rPr lang="en-US" sz="1800" b="1" dirty="0"/>
              <a:t>Retail: </a:t>
            </a:r>
            <a:r>
              <a:rPr lang="en-US" sz="1800" dirty="0"/>
              <a:t>Inventory management and sales data analysis.</a:t>
            </a:r>
          </a:p>
          <a:p>
            <a:pPr>
              <a:lnSpc>
                <a:spcPct val="110000"/>
              </a:lnSpc>
            </a:pPr>
            <a:r>
              <a:rPr lang="en-US" sz="1800" b="1" dirty="0"/>
              <a:t>Job Market and Career Opportunities: </a:t>
            </a:r>
            <a:r>
              <a:rPr lang="en-US" sz="1800" dirty="0"/>
              <a:t>High demand for Python skills.</a:t>
            </a:r>
          </a:p>
          <a:p>
            <a:pPr>
              <a:lnSpc>
                <a:spcPct val="110000"/>
              </a:lnSpc>
            </a:pPr>
            <a:r>
              <a:rPr lang="en-US" sz="1800" b="1" dirty="0"/>
              <a:t>Strong Community and Support: </a:t>
            </a:r>
            <a:r>
              <a:rPr lang="en-US" sz="1800" dirty="0"/>
              <a:t>Large, active community with abundant resources like tutorials, documentation, and forums.</a:t>
            </a:r>
          </a:p>
          <a:p>
            <a:pPr>
              <a:lnSpc>
                <a:spcPct val="110000"/>
              </a:lnSpc>
            </a:pPr>
            <a:endParaRPr lang="en-US" sz="1100" dirty="0"/>
          </a:p>
          <a:p>
            <a:pPr lvl="1">
              <a:lnSpc>
                <a:spcPct val="110000"/>
              </a:lnSpc>
              <a:buFont typeface="Courier New" panose="02070309020205020404" pitchFamily="49" charset="0"/>
              <a:buChar char="o"/>
            </a:pPr>
            <a:endParaRPr lang="en-US" sz="1100" dirty="0"/>
          </a:p>
          <a:p>
            <a:pPr lvl="1">
              <a:lnSpc>
                <a:spcPct val="110000"/>
              </a:lnSpc>
              <a:buFont typeface="Courier New" panose="02070309020205020404" pitchFamily="49" charset="0"/>
              <a:buChar char="o"/>
            </a:pPr>
            <a:endParaRPr lang="en-US" sz="1100" dirty="0"/>
          </a:p>
          <a:p>
            <a:pPr lvl="1">
              <a:lnSpc>
                <a:spcPct val="110000"/>
              </a:lnSpc>
            </a:pPr>
            <a:endParaRPr lang="en-US" sz="1100" dirty="0"/>
          </a:p>
          <a:p>
            <a:pPr>
              <a:lnSpc>
                <a:spcPct val="110000"/>
              </a:lnSpc>
            </a:pPr>
            <a:endParaRPr lang="en-US" sz="1100" dirty="0"/>
          </a:p>
          <a:p>
            <a:pPr>
              <a:lnSpc>
                <a:spcPct val="110000"/>
              </a:lnSpc>
            </a:pPr>
            <a:endParaRPr lang="en-US" sz="1100" dirty="0"/>
          </a:p>
        </p:txBody>
      </p:sp>
      <p:pic>
        <p:nvPicPr>
          <p:cNvPr id="6" name="Picture 5">
            <a:extLst>
              <a:ext uri="{FF2B5EF4-FFF2-40B4-BE49-F238E27FC236}">
                <a16:creationId xmlns:a16="http://schemas.microsoft.com/office/drawing/2014/main" id="{D9F63557-13AB-DF18-9EBA-E8E0C7996F08}"/>
              </a:ext>
            </a:extLst>
          </p:cNvPr>
          <p:cNvPicPr>
            <a:picLocks noChangeAspect="1"/>
          </p:cNvPicPr>
          <p:nvPr/>
        </p:nvPicPr>
        <p:blipFill rotWithShape="1">
          <a:blip r:embed="rId3"/>
          <a:srcRect l="11759" r="8630" b="-3"/>
          <a:stretch/>
        </p:blipFill>
        <p:spPr>
          <a:xfrm>
            <a:off x="7296468" y="780235"/>
            <a:ext cx="3748729" cy="2648765"/>
          </a:xfrm>
          <a:custGeom>
            <a:avLst/>
            <a:gdLst/>
            <a:ahLst/>
            <a:cxnLst/>
            <a:rect l="l" t="t" r="r" b="b"/>
            <a:pathLst>
              <a:path w="3425199" h="2420166">
                <a:moveTo>
                  <a:pt x="166465" y="0"/>
                </a:moveTo>
                <a:lnTo>
                  <a:pt x="3425199" y="0"/>
                </a:lnTo>
                <a:lnTo>
                  <a:pt x="3425199" y="2420166"/>
                </a:lnTo>
                <a:lnTo>
                  <a:pt x="0" y="2420166"/>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a:extLst>
              <a:ext uri="{FF2B5EF4-FFF2-40B4-BE49-F238E27FC236}">
                <a16:creationId xmlns:a16="http://schemas.microsoft.com/office/drawing/2014/main" id="{3F40F550-D6E3-F80F-8559-EF7D424DF23A}"/>
              </a:ext>
            </a:extLst>
          </p:cNvPr>
          <p:cNvPicPr>
            <a:picLocks noChangeAspect="1"/>
          </p:cNvPicPr>
          <p:nvPr/>
        </p:nvPicPr>
        <p:blipFill rotWithShape="1">
          <a:blip r:embed="rId4"/>
          <a:srcRect l="41046" t="29410" r="4691"/>
          <a:stretch/>
        </p:blipFill>
        <p:spPr>
          <a:xfrm>
            <a:off x="7275171" y="3634228"/>
            <a:ext cx="3770026" cy="2856811"/>
          </a:xfrm>
          <a:custGeom>
            <a:avLst/>
            <a:gdLst/>
            <a:ahLst/>
            <a:cxnLst/>
            <a:rect l="l" t="t" r="r" b="b"/>
            <a:pathLst>
              <a:path w="3425199" h="2420166">
                <a:moveTo>
                  <a:pt x="0" y="0"/>
                </a:moveTo>
                <a:lnTo>
                  <a:pt x="3425199" y="0"/>
                </a:lnTo>
                <a:lnTo>
                  <a:pt x="3425199" y="2253701"/>
                </a:lnTo>
                <a:cubicBezTo>
                  <a:pt x="3425199" y="2345637"/>
                  <a:pt x="3350670" y="2420166"/>
                  <a:pt x="3258734" y="2420166"/>
                </a:cubicBezTo>
                <a:lnTo>
                  <a:pt x="0" y="2420166"/>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588854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5B01-756A-240E-056E-8C8106FC95E7}"/>
              </a:ext>
            </a:extLst>
          </p:cNvPr>
          <p:cNvSpPr>
            <a:spLocks noGrp="1"/>
          </p:cNvSpPr>
          <p:nvPr>
            <p:ph type="title"/>
          </p:nvPr>
        </p:nvSpPr>
        <p:spPr>
          <a:xfrm>
            <a:off x="1141413" y="618518"/>
            <a:ext cx="9905998" cy="607609"/>
          </a:xfrm>
        </p:spPr>
        <p:txBody>
          <a:bodyPr/>
          <a:lstStyle/>
          <a:p>
            <a:r>
              <a:rPr lang="en-US" dirty="0"/>
              <a:t>How to install Python?</a:t>
            </a:r>
            <a:endParaRPr lang="en-AE" dirty="0"/>
          </a:p>
        </p:txBody>
      </p:sp>
      <p:sp>
        <p:nvSpPr>
          <p:cNvPr id="3" name="Content Placeholder 2">
            <a:extLst>
              <a:ext uri="{FF2B5EF4-FFF2-40B4-BE49-F238E27FC236}">
                <a16:creationId xmlns:a16="http://schemas.microsoft.com/office/drawing/2014/main" id="{C2582CDF-B731-1907-CBF2-55FAC0D7F735}"/>
              </a:ext>
            </a:extLst>
          </p:cNvPr>
          <p:cNvSpPr>
            <a:spLocks noGrp="1"/>
          </p:cNvSpPr>
          <p:nvPr>
            <p:ph idx="1"/>
          </p:nvPr>
        </p:nvSpPr>
        <p:spPr>
          <a:xfrm>
            <a:off x="1141412" y="1350818"/>
            <a:ext cx="9905999" cy="5188527"/>
          </a:xfrm>
        </p:spPr>
        <p:txBody>
          <a:bodyPr>
            <a:normAutofit fontScale="85000" lnSpcReduction="20000"/>
          </a:bodyPr>
          <a:lstStyle/>
          <a:p>
            <a:pPr marL="0" indent="0">
              <a:buNone/>
            </a:pPr>
            <a:r>
              <a:rPr lang="en-GB" sz="2800" b="1" dirty="0"/>
              <a:t>Minimum Software Requirements:</a:t>
            </a:r>
          </a:p>
          <a:p>
            <a:r>
              <a:rPr lang="en-GB" dirty="0"/>
              <a:t>OS: Windows 7+, macOS 10.9+, Linux</a:t>
            </a:r>
          </a:p>
          <a:p>
            <a:r>
              <a:rPr lang="en-GB" dirty="0"/>
              <a:t>Hardware: 1 GHz CPU, 512 MB RAM, 100 MB Disk Space</a:t>
            </a:r>
          </a:p>
          <a:p>
            <a:pPr marL="0" indent="0">
              <a:buNone/>
            </a:pPr>
            <a:r>
              <a:rPr lang="en-GB" sz="3100" b="1" dirty="0"/>
              <a:t>Steps:</a:t>
            </a:r>
            <a:endParaRPr lang="en-GB" b="1" dirty="0"/>
          </a:p>
          <a:p>
            <a:pPr marL="457200" indent="-457200">
              <a:buFont typeface="+mj-lt"/>
              <a:buAutoNum type="arabicPeriod"/>
            </a:pPr>
            <a:r>
              <a:rPr lang="en-GB" i="1" dirty="0"/>
              <a:t>Download Python:</a:t>
            </a:r>
          </a:p>
          <a:p>
            <a:pPr marL="457200" lvl="1" indent="0">
              <a:buNone/>
            </a:pPr>
            <a:r>
              <a:rPr lang="en-GB" dirty="0"/>
              <a:t>Visit python.org/downloads. Click "Download Python.“</a:t>
            </a:r>
          </a:p>
          <a:p>
            <a:pPr marL="457200" indent="-457200">
              <a:buFont typeface="+mj-lt"/>
              <a:buAutoNum type="arabicPeriod"/>
            </a:pPr>
            <a:r>
              <a:rPr lang="en-GB" i="1" dirty="0"/>
              <a:t>Run the Installer:</a:t>
            </a:r>
          </a:p>
          <a:p>
            <a:pPr marL="457200" lvl="1" indent="0">
              <a:buNone/>
            </a:pPr>
            <a:r>
              <a:rPr lang="en-GB" dirty="0"/>
              <a:t>Windows: Check "Add Python to PATH," click "Install Now.“</a:t>
            </a:r>
          </a:p>
          <a:p>
            <a:pPr marL="457200" lvl="1" indent="0">
              <a:buNone/>
            </a:pPr>
            <a:r>
              <a:rPr lang="en-GB" dirty="0"/>
              <a:t>macOS: Open .pkg file, follow prompts.</a:t>
            </a:r>
          </a:p>
          <a:p>
            <a:pPr marL="457200" indent="-457200">
              <a:buFont typeface="+mj-lt"/>
              <a:buAutoNum type="arabicPeriod"/>
            </a:pPr>
            <a:r>
              <a:rPr lang="en-GB" i="1" dirty="0"/>
              <a:t>Verify Installation:</a:t>
            </a:r>
          </a:p>
          <a:p>
            <a:pPr marL="457200" lvl="1" indent="0">
              <a:buNone/>
            </a:pPr>
            <a:r>
              <a:rPr lang="en-GB" dirty="0"/>
              <a:t>Open terminal/command prompt. Type python --version or python3 --version.</a:t>
            </a:r>
          </a:p>
          <a:p>
            <a:pPr marL="457200" indent="-457200">
              <a:buFont typeface="+mj-lt"/>
              <a:buAutoNum type="arabicPeriod"/>
            </a:pPr>
            <a:r>
              <a:rPr lang="en-GB" i="1" dirty="0"/>
              <a:t>Install an IDE:</a:t>
            </a:r>
          </a:p>
          <a:p>
            <a:pPr marL="457200" lvl="1" indent="0">
              <a:buNone/>
            </a:pPr>
            <a:r>
              <a:rPr lang="en-GB" dirty="0"/>
              <a:t>VS Code: Download from Visual Studio Code site, install Python extension.</a:t>
            </a:r>
            <a:endParaRPr lang="en-AE" dirty="0"/>
          </a:p>
        </p:txBody>
      </p:sp>
    </p:spTree>
    <p:extLst>
      <p:ext uri="{BB962C8B-B14F-4D97-AF65-F5344CB8AC3E}">
        <p14:creationId xmlns:p14="http://schemas.microsoft.com/office/powerpoint/2010/main" val="3171642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2A4530-D94A-26F5-3749-164AF0435083}"/>
              </a:ext>
            </a:extLst>
          </p:cNvPr>
          <p:cNvPicPr>
            <a:picLocks noChangeAspect="1"/>
          </p:cNvPicPr>
          <p:nvPr/>
        </p:nvPicPr>
        <p:blipFill>
          <a:blip r:embed="rId2"/>
          <a:stretch>
            <a:fillRect/>
          </a:stretch>
        </p:blipFill>
        <p:spPr>
          <a:xfrm>
            <a:off x="0" y="47625"/>
            <a:ext cx="12192000" cy="6762750"/>
          </a:xfrm>
          <a:prstGeom prst="rect">
            <a:avLst/>
          </a:prstGeom>
        </p:spPr>
      </p:pic>
    </p:spTree>
    <p:extLst>
      <p:ext uri="{BB962C8B-B14F-4D97-AF65-F5344CB8AC3E}">
        <p14:creationId xmlns:p14="http://schemas.microsoft.com/office/powerpoint/2010/main" val="2754347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1D692-830B-B4F2-5B4B-12A65950F96E}"/>
              </a:ext>
            </a:extLst>
          </p:cNvPr>
          <p:cNvPicPr>
            <a:picLocks noChangeAspect="1"/>
          </p:cNvPicPr>
          <p:nvPr/>
        </p:nvPicPr>
        <p:blipFill>
          <a:blip r:embed="rId2"/>
          <a:stretch>
            <a:fillRect/>
          </a:stretch>
        </p:blipFill>
        <p:spPr>
          <a:xfrm>
            <a:off x="0" y="66675"/>
            <a:ext cx="12192000" cy="6724650"/>
          </a:xfrm>
          <a:prstGeom prst="rect">
            <a:avLst/>
          </a:prstGeom>
        </p:spPr>
      </p:pic>
    </p:spTree>
    <p:extLst>
      <p:ext uri="{BB962C8B-B14F-4D97-AF65-F5344CB8AC3E}">
        <p14:creationId xmlns:p14="http://schemas.microsoft.com/office/powerpoint/2010/main" val="874969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TM03457503[[fn=Quotable]]</Template>
  <TotalTime>2757</TotalTime>
  <Words>959</Words>
  <Application>Microsoft Office PowerPoint</Application>
  <PresentationFormat>Widescreen</PresentationFormat>
  <Paragraphs>129</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Arial</vt:lpstr>
      <vt:lpstr>Cascadia Code Light</vt:lpstr>
      <vt:lpstr>Courier New</vt:lpstr>
      <vt:lpstr>Tw Cen MT</vt:lpstr>
      <vt:lpstr>Wingdings</vt:lpstr>
      <vt:lpstr>Circuit</vt:lpstr>
      <vt:lpstr>Session 1: Introduction To Python</vt:lpstr>
      <vt:lpstr>Introduce yourself!  :D</vt:lpstr>
      <vt:lpstr>Python Study Group Structure</vt:lpstr>
      <vt:lpstr>This Week’s objectives:</vt:lpstr>
      <vt:lpstr>What is Python?</vt:lpstr>
      <vt:lpstr>Why Python is Good for You?</vt:lpstr>
      <vt:lpstr>How to install Python?</vt:lpstr>
      <vt:lpstr>PowerPoint Presentation</vt:lpstr>
      <vt:lpstr>PowerPoint Presentation</vt:lpstr>
      <vt:lpstr>PowerPoint Presentation</vt:lpstr>
      <vt:lpstr>IDE (Integrated Development Environment)</vt:lpstr>
      <vt:lpstr>PowerPoint Presentation</vt:lpstr>
      <vt:lpstr>Your first Python Program!</vt:lpstr>
      <vt:lpstr>PowerPoint Presentation</vt:lpstr>
      <vt:lpstr>PowerPoint Presentation</vt:lpstr>
      <vt:lpstr>PowerPoint Presentation</vt:lpstr>
      <vt:lpstr>Variables in Python</vt:lpstr>
      <vt:lpstr>Print Keyword</vt:lpstr>
      <vt:lpstr>Getting user Input</vt:lpstr>
      <vt:lpstr>Comments</vt:lpstr>
      <vt:lpstr>Mini Test</vt:lpstr>
      <vt:lpstr>Additional Resources</vt:lpstr>
      <vt:lpstr>Preview of Next Week!!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Arfa Kazi</dc:creator>
  <cp:lastModifiedBy>Arfa Kazi</cp:lastModifiedBy>
  <cp:revision>10</cp:revision>
  <dcterms:created xsi:type="dcterms:W3CDTF">2024-06-20T09:01:26Z</dcterms:created>
  <dcterms:modified xsi:type="dcterms:W3CDTF">2024-06-26T17:44:10Z</dcterms:modified>
</cp:coreProperties>
</file>